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Преступление и закон: ключевые темы и современное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важность закона и преступлений в жизни современного общества.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понятий преступления и закона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уголовного права от античности до наших дней отражает изменения в подходах к наказанию и правосудию, формируя современную систему законодательства.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признаки преступления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Преступление — это деяние, опасное для общества и запрещённое уголовным законом, включающее действие или бездействие, нарушающее нормы права.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— противоправность и наличие общественной опасности; примеры — грабёж, мошенничество, причинение телесных повреждений.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 преступления — физическое лицо, достигшее уголовного возраста, обладающее виной в форме умысла или неосторожности при совершении деяния.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закона в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организует общественные отношения, устанавливая правила и нормы, обеспечивая порядок и предотвращая конфликты в обществе путем санкций.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 и интересов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защищает интересы личности и общества, создавая систему мер ответственности, поддерживая справедливость и гарантирую права каждого гражданина.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695231"/>
            <a:ext cx="10121400" cy="674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преступлений по степени тяжести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преступлений по тяжести определяет вид и меру наказания согласно УК РФ.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тяжести напрямую влияет на вид и суровость уголовного наказания.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15–16 Уголовного кодекса РФ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преступности среди молодёжи и взрослых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неравенство и высокий уровень безработицы создают условия для роста преступной активности в обществе.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интернета и массовой культуры изменяет мотивации, увеличивая значимость виртуальных вызовов и имитаций криминального поведения.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образования и семейная нестабильность способствуют социальной дезадаптации и вовлечению в преступность.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социально-экономических, психологических и культурных факторов усложняет профилактические меры и требует комплексных решений.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краж и мошенничества в подростковой среде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годы отмечается увеличение случаев воровства и интернет-мошенничества среди подростков 14-18 лет, что связано с доступностью цифровых технологий и социальным давлением.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на вовлечение в преступность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становятся средой, где формируются криминальные группы и распространяется интернет-хулиганство, что требует внимания к безопасности и воспитанию цифровой грамотности.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преступности среди молодёжи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2013 до 2018 года наблюдалось значительное снижение преступности, затем небольшой рост в период пандемии.
</a:t>
            </a:r>
            <a:pPr algn="l" indent="0" marL="0">
              <a:lnSpc>
                <a:spcPct val="150041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социально-экономических факторов отражается в изменении уровня преступности, требуя адаптации правоохранительной политики.
</a:t>
            </a:r>
            <a:endParaRPr lang="en-US" sz="236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преступности в России, 2010–2023 гг.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МВД РФ и Росстата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формы уголовной ответственности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Уголовная ответственность наступает за совершение преступления и включает различные наказания: штрафы, обязательные работы, ограничения и лишение свободы.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уголовной ответственности — с 16 лет, а по отдельным тяжким статьям — с 14 лет, с учетом индивидуальных обстоятельств каждого дела.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включают индивидуализацию наказания, анализ мотивации, смягчающие и отягчающие факторы для справедливой оценки вины.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полиции и следственных органов в борьбе с преступностью
</a:t>
            </a:r>
            <a:endParaRPr lang="en-US" sz="4438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обеспечивает порядок и предупреждает преступления
</a:t>
            </a:r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выполняет важные функции по охране общественного порядка, выявлению и предотвращению преступных деяний с целью защиты граждан и общества в целом.
</a:t>
            </a:r>
            <a:endParaRPr lang="en-US" sz="2034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Следственные органы проводят расследования и готовят материалы для суда
</a:t>
            </a:r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Следственные органы занимаются сбором доказательств, следствием по преступлениям и формированием уголовных дел, обеспечивая законность и правосудие.
</a:t>
            </a:r>
            <a:endParaRPr lang="en-US" sz="20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67604"/>
            <a:ext cx="10121400" cy="79631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уголовного процесса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уголовного судопроизводства состоит из последовательных этапов, обеспечивающих защиту прав всех участников. Каждый этап сопровождается определёнными действиями и процессуальными гарантиями.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структурирование процесса обеспечивает справедливое и последовательное рассмотрение уголовных дел, защищая интересы всех сторон.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20–48 Уголовно-процессуального кодекса Российской Федерации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обжалования процессуальных решений гарантирует пересмотр неправомерных действий следствия и судов, обеспечивая справедливость судебного разбирательства.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Подозреваемый и обвиняемый имеют право ознакомиться с материалами дела, что обеспечивает прозрачность и возможность полноценно защищать свои интересы.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Презумпция невиновности означает, что лицо считается невиновным до доказательства обратного в судебном порядке.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подозреваемый имеет право на защиту, включая возможность консультироваться с адвокатом и получать квалифицированную юридическую помощь на всех этапах процесса.
</a:t>
            </a:r>
            <a:endParaRPr lang="en-US" sz="2379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подозреваемого и обвиняемого в уголовном процессе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уголовной ответственности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 от совершения преступления до исполнения наказания, отражённая в УПК РФ.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журналистки Анны Политковской вызвало широкий общественный резонанс, оказавшее влияние на дискуссии о свободе слова и безопасности журналистов в России.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Резонансные уголовные дела: примеры и последствия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кибератаки 2020 года на банки и госучреждения подчеркнули необходимость усиления цифровой безопасности и нормативного регулирования в информационной сфере.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«Дело Золотой молодёжи» спровоцировало ужесточение мер наказания за нарушение правил дорожного движения с опасными последствиями, повысив ответственность молодых водителей.
</a:t>
            </a:r>
            <a:endParaRPr lang="en-US" sz="27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меры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правовых программ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и колледжах вводятся специализированные курсы, направленные на повышение правовой грамотности и формирование ответственности среди молодёжи. Это способствует раннему пониманию законов и нравственных норм.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волонтёрские инициативы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спортивных и культурных мероприятий, а также поддержка волонтёрских движений укрепляют социальные связи, помогают молодым людям эффективно проводить свободное время и развивают навыки коллективного взаимодействия.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Киберпреступления: особенности и вызовы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Мошенничество в сети включает создание фальшивых сайтов и рассылку спама с целью похищения личных данных и денежных средств у граждан.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вредоносных программ наносит ущерб компьютерным системам, что способствует финансовым убыткам и нарушению работы организаций.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Взлом аккаунтов социальных сетей и почтовых ящиков приводит к нарушению конфиденциальности и распространению недостоверной информации.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Интернет-шантаж становится всё более распространённым, вызывая психологическое давление на жертв и требуя новых методов противодействия.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Наименьшая раскрываемость у киберпреступлений обусловлена сложностью выявления и международным характером таких действий.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раскрываемость тяжких преступлений свидетельствует о развитой работе правоохранительных органов в данной сфере, в то время как киберпреступления требуют новых подходов.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Раскрываемость преступлений по категориям, 2023 год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МВД РФ, статистика 2023 года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уголовной ответственности несовершеннолетних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Уголовная ответственность наступает с 14 лет для тяжких преступлений, с учётом особенностей возраста и степени общественной опасности деяния.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меры наказания, такие как условное осуждение или общественные работы, предпочитаются изоляции, поддерживая гуманистический подход к несовершеннолетним.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целях реабилитации применяются воспитательные меры, пробация и обязательность психолого-педагогической помощи, что способствует социальной адаптации молодого правонарушителя.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гражданского общества в профилактике преступности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организации и родительские комитеты активно участвуют в просветительской деятельности, способствуя формированию правовой культуры и предупреждению проявлений преступности среди молодёжи.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акции с правоохранительными органами, проведение горячих линий и мониторинг ситуации повышают общественную безопасность и доверие к институтам власти.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закона и правовой культуры в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уважение закона являются фундаментом справедливого общества, где каждый гражданин несёт ответственность за поддержание порядка и защищает права окружающих.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2026-05-07T21:26:59Z</dcterms:created>
  <dcterms:modified xsi:type="dcterms:W3CDTF">2026-05-07T21:26:59Z</dcterms:modified>
</cp:coreProperties>
</file>