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 дальше, быстрее и легче человек научился не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понадобился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приходилось нести на себе, даже короткая дорога утомляла. Людям нужно было перевозить еду, дрова, камни, письма и товары. Транспорт сделал путь удобнее, быстрее и безопаснее.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первый способ передвижения — ходьба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ноги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мог полагаться только на себя. Он ходил по земле, искал воду и пищу, но не мог унести много тяжёлых вещей далеко и быстро.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выручал, когда нужно было догнать добычу или срочно передать весть. Но для перевозки корзин, камней и других грузов он почти не подходил.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становились дороги, тем сильнее люди чувствовали усталость. Им понадобились помощники, которые могли нести больше, чем человеческие руки и плечи.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стали помощниками человека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ослы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ослы помогали человеку в пути и в работе. Они тянули повозки, несли поклажу и делали перевозку заметно легче, чем пеший поход с тяжёлыми мешками.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Быки в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Быки были сильными и терпеливыми. Их использовали для перевозки грузов и для работы в поле, когда нужно было тянуть тяжёлые телеги или сани.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в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особенно пригодились в жарких и сухих местах. Они могли долго идти без воды и помогали людям пересекать пустыни, где человеку самому было бы очень трудно.
</a:t>
            </a:r>
            <a:endParaRPr lang="en-US" sz="1292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животными путь становился длиннее, а груз — тяжелее. Люди могли уезжать дальше от дома и обмениваться товарами с соседними поселениями.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стали удобными путями для перевозки тяжёлых вещей. По воде груз двигался легче, чем по каменистой или грязной земле, и люди быстрее добирались до нужного места.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дорога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Плоты делали из брёвен, связывая их вместе. Лодки строили из дерева и других прочных материалов, чтобы они держались на воде и могли везти людей и товары.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Плоты и лодки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водным путям перевозили зерно, посуду, ткани и многое другое. Благодаря этому поселения могли обмениваться товарами даже тогда, когда дорог почти не было.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 рекам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 и плоты на воде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изменило движение людей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колеса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появилось около 3500 года до н. э. в Месопотамии. Это изобретение стало настоящим помощником: тяжёлый груз уже не нужно было тащить только на руках.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Телеги и повозки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колесо соединили с телегой, перевозка стала намного удобнее. Повозки могли везти больше вещей сразу и экономили силы людей и животных.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шаг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изменило не только дорогу, но и повседневную жизнь. Люди стали путешествовать и торговать увереннее, потому что перевозить грузы стало проще и быстрее.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транспорт со временем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транспорта: от самого простого передвижения к более быстрым и удобным способам.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дороги и мосты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ровные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повозок стало больше, людям понадобились дороги без ям и камней. По хорошему пути легче ехать и людям, и животным, а груз не трясётся на каждом шаге.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Риме строили прочные каменные дороги. Они соединяли города, помогали армии и торговцам и служили людям очень долго — почти как настоящий каменный помощник.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через препятствия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позволяли переезжать через реки, овраги и другие преграды. Благодаря им дорога не обрывалась, а путь становился короче и удобнее.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ловит ветер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палубе хлопает большой парус, и корабль скользит по волнам почти без усилий гребцов. Ветер становится невидимым помощником, который толкает судно вперёд и помогает ему плыть всё дальше.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порт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порту всегда много движения: разгружают мешки, считают бочки, кричат матросы и торгуются купцы. Здесь встречаются люди из разных стран, а море словно рассказывает новости раньше писем.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Грузы из далёких стран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трюмах путешествуют зерно, ткани и специи. Корабль может привезти товары туда, где их очень ждут, а потом забрать другие вещи для обмена. Так морская дорога связывала разные края.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Парусные корабли и дальние путешествия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Паровозы и железные дороги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соединяет города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длинные железные дороги, путь между городами стал короче по времени. Путешествовать и возить товары стало намного удобнее.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научились строить паровозы, которые двигались с помощью пара. Это стало новым способом ездить по суше без помощи животных.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 вагоны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 шёл по рельсам и мог тянуть сразу много вагонов. Поезд перевозил людей и грузы увереннее, чем обычная повозка.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колеса и свобода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сразу узнаётся по двум колёсам, рулю и педалям. Он выглядит просто, но даёт человеку возможность быстро ехать по улице и не уставать так, как при долгой ходьбе.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без бензина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велосипеда не нужно топливо, поэтому он тихо катится по дороге и не дымит. Это удобный помощник для коротких поездок, когда хочется добраться быстро и по-спортивному, почти как маленький гонщик.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— лёгкий личный транспорт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стал привычной частью жизни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1886 году Карл Бенц создал первый бензиновый автомобиль. Это был важный шаг: люди получили новый способ ездить дальше и не зависеть только от лошадей или собственных ног.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первого авто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помогли быстрее добираться по городу и за его пределами. В машине можно было везти людей, покупки и вещи, не думая о длинной дороге пешком или о тяжёлой поклаже.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стали удобнее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 стало больше, появились хорошие дороги, светофоры и дорожные знаки. Они помогли водителям понимать, где ехать, как останавливаться и как не мешать другим участникам движения.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новые дороги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сделал поездки удобными, но вместе с ним пришли правила дорожного движения. Они нужны, чтобы люди были внимательны, пропускали друг друга и избегали опасных ситуаций.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безопасности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открыл дорогу в небо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управляемый полёт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братья Райт подняли в воздух первый управляемый самолёт. С этого момента люди поняли, что можно летать не только в мечтах, но и по-настоящему.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дальние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стали очень полезны для путешествий между городами и странами. Они помогают преодолевать большие расстояния за короткое время, будто перепрыгивая через целые моря и континенты.
</a:t>
            </a:r>
            <a:endParaRPr lang="en-US" sz="1252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и срочные грузы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перевозят письма и важные грузы, которые нужно доставить как можно скорее. Когда время особенно ценно, небо становится самой быстрой дорогой.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Полёты над океанами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самолётам люди могут летать даже через океаны. Это сделало мир ближе: теперь разные страны соединены не только морями, но и воздушными маршрутами.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в городе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перевозят много пассажиров сразу и ездят по городским улицам и между районами. Они помогают добираться в школу, на работу и домой без лишней суеты.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 двигаются по рельсам прямо в городе. Они помогают перевозить людей по оживлённым улицам и делают поездки понятными, потому что маршрут всегда идёт по одной линии.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уходит под землю и быстро доставляет пассажиров через большие города. Оно особенно полезно там, где на улицах много машин и нужно ехать без пробок.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всех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снижает тесноту на дорогах и помогает городу дышать свободнее. В нём могут ехать сразу многие люди, поэтому поездка становится экономной и спокойной.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стал безопаснее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улучшения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транспорта появились более прочные детали и тормоза. Это помогло лучше управлять повозками, велосипедами и первыми машинами, когда дорога становилась неожиданной.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важны широкие дороги, понятные знаки и строгие правила движения. Они помогают людям быть внимательными и беречь друг друга на улице и на трассе.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транспорту добавили фары, ремни безопасности и закрытые кабины. Водителям и пассажирам стало защищённее ехать и днём, и в тёмное время суток.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будущего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ездят без бензина и работают тише обычных машин. Они помогают уменьшить дым в городе и делают воздух чуть чище для людей и деревьев.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могут очень быстро соединять города. Это удобно для поездок на большие расстояния, когда хочется тратить меньше времени и больше смотреть в окно.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без водителя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автомобили умеют двигаться с помощью датчиков и программ. Они ещё развиваются, но уже показывают, как техника может помогать человеку в дороге.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ищут способы сделать транспорт экономнее и тише. Чем меньше он шумит и загрязняет воздух, тем приятнее становится жизнь в городе и за его пределами.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изменил жизнь людей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стали доступнее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 людям быстрее обмениваться товарами. Теперь продукты, ткани и другие вещи можно было везти дальше, и разные места стали лучше связаны между собой.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чаще встречаться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стали проще, и жители разных городов и стран начали чаще знакомиться. Это помогло узнавать о чужих обычаях, праздниках и жизни далеко от дома.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выросли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стало легче перевозить людей и грузы, города начали быстро расти. В них появлялись новые дома, улицы, рынки и места работы для многих семей.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приходят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сообщения стали доставлять значительно быстрее, чем раньше. Люди могли раньше узнавать новости и не ждать слишком долго ответов от друзей и родных.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транспорта одна главная цель: перевозить людей или грузы. Меняются только средства и скорость, а полезное дело остаётся тем же самым.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транспорта появлялись тогда, когда людям нужно было ехать быстрее и удобнее. Чем дальше и тяжелее путь, тем сильнее хотелось придумать лучший способ движения.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во времени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может двигаться за счёт силы человека, животных, ветра, пара, бензина или электричества. У каждого способа есть свои преимущества и свои помощники.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силы движения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транспорта показывает, как человек шаг за шагом делал поездки проще. Сначала было трудно, а потом появились всё более удобные и быстрые способы перемещения.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удобству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виды транспорта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истории транспорта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ходили пешком и носили вещи сами. Это было просто, но очень утомительно, особенно если нужно было пройти далеко или нести тяжёлый груз.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путешествия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люди стали использовать животных, плоты, лодки и колёса. Так стало легче перевозить поклажу, а путь по воде или по дороге стал удобнее.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лодки и колёса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появились паровозы и автомобили. Они помогли людям передвигаться намного быстрее, чем раньше, и сделали путешествия между городами более привычными.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человек научился летать на самолётах. Каждый новый шаг в истории транспорта сокращал расстояния и открывал перед людьми новые дороги.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 дальше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шага до полёта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транспорта началась с простого шага и привела к поездам, машинам и самолётам. И, похоже, это ещё не финал: впереди у транспорта много новых открытий и полезных сюрпризов.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2026-05-26T09:14:46Z</dcterms:created>
  <dcterms:modified xsi:type="dcterms:W3CDTF">2026-05-26T09:14:46Z</dcterms:modified>
</cp:coreProperties>
</file>