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формы естественного отбора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формирует разнообразие жизни и её адаптации.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естественный отбор?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процесс, при котором организмы с полезными для выживания признаками чаще размножаются и передают их дальше. Теория Дарвина объясняет разнообразие всех живых существ на Земле.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действия естественного отбора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существует наследственная изменчивость, создающая разнообразие признаков среди особей. Эти различия сохраняются в потомстве, обеспечивая основу для отбора.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ресурсов вызывает конкуренцию между организмами, что приводит к борьбе за выживание и размножение.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признаками, повышающими приспособленность к среде, имеют больше шансов оставить потомство, изменяя частоту генов в популяции.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 в отборе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ресурсы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осадки и доступности пищи определяют, какие признаки выгодны для выживания. Организмы развивают адаптации, чтобы эффективно использовать эти условия.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хищников и болезней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хищников и болезней влияет на выживаемость, стимулируя развитие защитных механизмов, таких как окраска, поведение или иммунитет.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шеи изменился примерно на 10 см в популяциях жирафов, улучшая доступ к растительности и конкурентоспособность.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см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длины шеи у жирафов позволяет добывать пищу на больших высотах.
</a:t>
            </a:r>
            <a:endParaRPr lang="en-US" sz="1658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эволюционной биологии, 2020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движущего отбора: берёзовая пяденица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тёмной окраске в городах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индустриальной революции светлые формы берёзовой пяденицы были лучше замаскированы на белой коре. Загрязнение привело к доминированию тёмных форм, которые стали менее заметны на закопчённых деревьях.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стадии адаптации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произошло постепенно, что подтверждает действие движущего отбора. Популяция пядениц быстро адаптировалась к новым условиям среды в течение нескольких десятилетий.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смещение признака при движущем отборе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тёмных форм резко увеличился после ухудшения экологических условий в городской среде.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устойчивое смещение признака в сторону тёмной окраски под влиянием отбора.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University of Liverpool, 2019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отбор: особенности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сохраняет признаки, оптимальные для условий, устраняя крайние и менее приспособленные варианты.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средняя масса новорождённых наиболее благоприятна для выживания, слишком большая или малая масса повышает риск смертности.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поддерживает устойчивость популяции при стабильной среде, снижая изменчивость признаков.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отбора способствует долгосрочной стабильности признаков в пределах популяции.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стабилизирующего отбора: соловьиные яйца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размер яиц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яиц у соловьев стабилизируется в среднем диапазоне, так как слишком маленькие яйца не обеспечивают развитие, а слишком большие трудны для высиживания.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Выживаемость потомства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 яйцами оптимального размера имеют более высокий успех воспроизводства, что поддерживает стабильно средний размер яиц в популяции.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стабилизирующий отбор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яиц сосредоточено в средних размерах, что обеспечивает максимальную выживаемость птиц.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демонстрирует уменьшение частоты крайних размеров и усиление среднего варианта в популяции.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орнитологов, 2021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(разрывающий) отбор: определение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повышает выживаемость особей с крайними вариантами признаков, снижая численность средних форм внутри популяции. Такой отбор способствует разделению на разные группы.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вьюрки Дарвина на Галапагосах, у которых встречаются либо крупные, либо мелкие клювы, соответствующие разным видам пищи в их среде обитания.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отбора стимулирует развитие двух или более адаптаций, часто приводя к появлению новых видов за счёт разделения одной популяции на группы с разными чертами.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дизруптивного отбора: клювы птиц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крупных клювов: сила для твёрдых семян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с большими клювами способны раскалывать твёрдые семена, что даёт им преимущество в питании. Такая специализация помогает эффективно использовать пищевые ресурсы островов.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мелких клювов для ловли насекомых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 маленькими клювами ловят насекомых и другую мелкую добычу. Эти виды занимают отдельную нишу, где средний размер клюва оказывается менее эффективным для обеих задач.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разрывающий отбор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пика показывают преимущество крайних форм, а низкая доля средних клювов отражает их меньшую приспособленность.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приводит к разделению популяции и увеличению разнородности признака в двух направлениях.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Грантов, 2000–2010 гг.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форм отбора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смещает среднее значение признака в сторону, убирая противоположные крайности и изменяя характеристики популяции со временем.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отбора играют ключевую роль в эволюции, обеспечивая биологическое разнообразие и адаптации к окружающей среде.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увеличивает частоту крайних вариантов и снижает средние, способствуя разделению одной популяции на несколько.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сохраняет оптимальные средние признаки, уменьшает изменчивость и поддерживает приспособленность к стабильной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6514" y="1175216"/>
            <a:ext cx="3826872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формы отбора и их примеры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три формы естественного отбора, их механизм действия и характерные примеры из природных наблюдений.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отбора обеспечивают разнообразие видов и позволяют популяциям адаптироваться к меняющейся среде.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отбора на эволюцию животных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ведёт к появлению новых видов, позволяя животным осваивать различные экологические ниши и улучшать выживаемость.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бактерии, устойчивые к антибиотикам, и птиц с уникальной формой клюва для добычи новой пищи.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способствует устранению менее приспособленных особей, обеспечивая преимущество адаптированных к конкретным условиям животных.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отбора у растений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проявляется в засухоустойчивости растений, которые преобладают на сухих территориях, обеспечивая распространение адаптированных видов.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и дизруптивный отбор влияют на размер семян и появление новых сортов, адаптированных к вредителям или болезням, способствуя разнообразию растительных форм.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естественного отбора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Грантов доказали, что размеры клюва у вьюрков меняются в зависимости от доступности пищи в засушливые или влажные годы.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условиях наблюдаются новые формы адаптации, включая изменение окраски и поведения мелких животных для выживания.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технологии позволяют отслеживать изменения частот генов у бактерий, животных и растений под воздействием отбора в реальном времени.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исследования углубляют понимание динамики эволюционных процессов и их взаимосвязи с меняющейся средой.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повседневной жизни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микробов к антибиотикам развивается из-за неправильного использования лекарств, что представляет реальную угрозу здоровью человека.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окраски животных в городах помогают им сливаться с урбанизированной средой и избегать хищников.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культурных растений улучшает урожайность и устойчивость к вредителям, используя принципы естественного отбора для создания новых сортов.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форм естественного отбора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 являются фундаментом эволюции, обеспечивая разнообразие и адаптацию жизни. Их изучение важно для науки, сельского хозяйства и медицины, помогая решать актуальные проблемы природы и общества.
</a:t>
            </a:r>
            <a:endParaRPr lang="en-US" sz="17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2026-05-08T05:18:03Z</dcterms:created>
  <dcterms:modified xsi:type="dcterms:W3CDTF">2026-05-08T05:18:03Z</dcterms:modified>
</cp:coreProperties>
</file>