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Древний Восток и его значение в мировой истории
</a:t>
            </a:r>
            <a:endParaRPr lang="en-US" sz="1987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древних цивилизаций Востока — их природа, культура и значимость.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появились великие цивилизации Древнего Востока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первых государств связано с освоением земледелия и строительством городов у крупных рек. Это создало основу для общественного деления и развития культуры.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регионы, где зародились древневосточные цивилизации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— между Тигром и Евфратом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Месопотамия расположена в междуречье Тигра и Евфрата, на территории современного Ирака. Плодородные земли позволяли выращивать урожай и строить города-государства.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— вдоль великого Нила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Египта процветала вокруг Нила, реки с регулярным разливом. Вода обеспечивала землю влагой, что способствовало развитию земледелия и формированию сложного общества.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 — цивилизации речных долин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современных Пакистана и Китая возникли мощные культуры у рек Инд и Хуанхэ. Их жители создавали большие поселения благодаря плодородию речных долин.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власти и уникальные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Египетская монархия, шумерские города-государства, индийские касты и китайские династии отличались формой правления и традициями.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державы и разнообразие культур Древнего Востока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и структура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развивала свои социальные системы, отражающие специфику региона и историю становления власти.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 символы властных полномочий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царей, фараонов и императоров переходила по наследству, образуя династии с сильной централизацией.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приводили к смене правителей, что расширяло территории и изменяло политический ландшафт региона.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власти — короны, скипетры и троны — подчеркивали божественное происхождение и исключительный статус правителей.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управления и роль советников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чиновники, например, египетский визирь, контролировали администрацию и обеспечивали выполнение указов царя.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император опирался на придворных, которые управляли налогами, армией и судом в обширных владениях.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Советники и знати играли ключевую роль в поддержании порядка и управлении государственными делами.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система обеспечивала централизованное управление большой территорией и согласованную работу различных институтов.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 и завоевания цивилизаций Востока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боевые колесницы и железное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Ассирии применяли передовые средства ведения боя, включая колесницы и железное оружие, что делало их грозной силой региона и позволяло расширять границы империи.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бронзовые доспехи и боевые стратегии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воины защищали страну с помощью бронзовых доспехов и длинных копий. Их армия участвовала как в обороне, так и в походах за новыми землями.
</a:t>
            </a:r>
            <a:endParaRPr lang="en-US" sz="105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открытия и научные достижения Востока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система счисления основана на числе 60, что упрощало вычисления и измерения времени и углов.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Китайцы изобрели компас и бумагу, а также порох — важные технологии, повлиявшие на развитие навигации, письма и оружия.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49134"/>
            <a:ext cx="273600" cy="24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семейного и общественного быта в Древнем Востоке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основа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Главу семьи чаще всего представлял отец, уважение к старшим и родственникам укрепляло связи и обеспечивало передачу традиций.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участвовали в ремёслах и торговле, однако их права были ограничены по сравнению с мужчинами и зависели от региона и эпохи.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предков и клановые узы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 Китае значительную роль играли семейные традиции и уважение к предкам, что отражалось в религиозных и культурных обрядах.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и религиозные институты в жизни древневосточных обществ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выполняли религиозные обряды, были посредниками между людьми и богами, а также управляли храмовым строительством и образованием.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регионах жрецы имели разный статус: от гадателей в Месопотамии до верховных служителей в Египте и брахманов в Индии.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власть зачастую соперничала с политической, влияя на принятие решений и общественную жизнь.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Многобожие и культ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4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Египта и Месопотамии исповедовали политеизм, поклоняясь многочисленным богам, таким как Ра и Исида в Египте, и Инанна у шумеров. Религия объясняла природные явления и помогала людям находить смысл в жизни.
</a:t>
            </a:r>
            <a:endParaRPr lang="en-US" sz="76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 и мировоззрение народов Древнего Востока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вера в гармонию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формировался индуизм с идеями кармы и перерождения, а в Китае развивались конфуцианство и даосизм, где особое внимание уделялось этическому поведению и гармонии с природой и обществом.
</a:t>
            </a:r>
            <a:endParaRPr lang="en-US" sz="8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 и ее значение для цивилизаций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клинопись, появившаяся около 3500 года до н. э., стала первой системой записи для учёта и передачи информации в Месопотамии. Эта письменность стала основой для развития законов и литературы.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Египте иероглифы применялись с 3200 года до н. э. для записи религиозных текстов и деловых документов. В Китае иероглифы требовали усердия и стали важным культурным достижением, сохранявшим традиции и знания.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и памятники Древнего Востока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пирамиды — символ 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Хеопса, Хефрена и Микерина возведены с исключительной точностью и служили гробницами фараонов. Их стройка требовала больших знаний математики и инженерии, отражая силу и религиозные убеждения Египта.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Зиккураты Месопотамии — ступенчатые храмы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и вавилоняне строили массивные зиккураты, служившие центрами культа и административными зданиями. Эти многоуровневые сооружения символизировали связь между небом и землей, что имело важное значение для общества.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глиняная армия и крепости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Глиняные солдаты рядом с гробницей Цинь Шихуанди демонстрируют мастерство древних китайских ремесленников. Также ранние укрепления показывают развитие военной инженерии и организацию защиты государства.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торговые пути и ключевые товары Древнего Востока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развивалась вдоль рек, связывающих регионы. Главные товары включали зерно, хлопок, бронзу, ткани и драгоценности, что способствовало экономическому росту и обмену между государствами.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торговые пути расширились до протошёлкового пути из Китая, связывающего Восток с Западом. Это обеспечило культурный обмен и распространение технологий между древними цивилизациями.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литературы и искусства в цивилизациях Востока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 Гильгамеше и индийские поэмы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Месопотамский эпос о Гильгамеше считается одним из старейших литературных памятников. В Индии поэмы «Махабхарата» и «Рамаяна» рассказывали об идеалах и борьбе, формируя культурное наследие и моральные нормы.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Египта — религиозные и декоративные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Египетское искусство включало фрески, барельефы и статуи, служившие украшением храмов и дворцов. Оно отражало религиозные представления и прославляло фараонов, дополняя официальную культуру государств.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Право, порядок и законы в Древних восточных обществах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1754 до н. э. — Кодекс Хаммурапи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Вавилонский царь Хаммурапи создал один из первых письменных сводов законов, регулирующих социальные отношения и наказания, что укрепило порядок в государстве.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Маат в Египте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нормативы, основанные на принципах правды и справедливости, направлялись богиней Маат и служили основой судебной системы и морали.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наставления в Китае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эталоном правильного поведения стали учения Конфуция, закреплявшие семейные и общественные обязанности для поддержания стабильности и гармонии.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структура: классы, семьи, обязанности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общества составляли правители, жрецы и знать, которые управляли государством и религией. Их положение базировалось на наследственной и политической власти.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торговцы занимались производством и обменом товаров, обеспечивая экономическую жизнь и культурный обмен между народами Древнего Востока.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составляли основу сельского хозяйства, выполняли труд на полях и платили налоги, поддерживая продовольственную безопасность цивилизаций.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Рабы, находясь в низшей социальной группе, иногда могли приобрести свободу благодаря службе или личным заслугам, что показывало определённую социальную мобильность.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Древнего Востока на позднейшие культуры и народы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знания древних восточных народов легли в основу греческой науки, а методы ирригации и налоговой системы использовали позднее в Римской империи для организации территорий.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китайской бумаги и компаса распространились по всему миру, а торговля по Шелковому пути обеспечила обмен философией, искусством и технологиями между Востоком и Западом.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великие государства сталкивались с ослаблением власти и внешними вторжениями, но их культурное и научное наследие сохранялось и передавалось дальше.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по античному Востоку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500 г. до н. э.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период массовых перемен и упадка древних цивилизаций на Востоке с трансформацией политической власти.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Древнего Востока в мировую историю и современность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Восток заложил основы множества важных достижений, которые оказали огромное влияние на развитие человеческой цивилизации и продолжают оставаться значимыми в современном мире.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2026-05-10T10:23:21Z</dcterms:created>
  <dcterms:modified xsi:type="dcterms:W3CDTF">2026-05-10T10:23:21Z</dcterms:modified>
</cp:coreProperties>
</file>