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обратных функций: главная идея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обратной функции требует условий: биективности, непрерывности и строгой монотонности.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школьной геометрии и алгебре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графика y=f(x) к обратному x=f^{-1}(y) помогает анализировать зависимости. Непрерывность означает отсутствие разрывов и «скачков», а в графиках — цельность линии. Связь с y=x делает тему наглядной: она опирается на монотонность и отражение.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обратная функция существует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 появляется только тогда, когда соответствие взаимно однозначно: каждому x соответствует ровно одно y, и каждому y соответствует ровно одно x. Обычно это достигается на промежутке строгой монотонностью.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функция неинъективна, то одному и тому же значению y могут соответствовать два разных x. Тогда «обратное» становится не одним значением, а несколькими вариантами ответа.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y=x^2 на всей числовой прямой не взаимно однозначна: значения y&gt;0 получаются и при положительных, и при отрицательных x, поэтому обратная функция не задаётся как однозначное правило.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теоремы о непрерывности обратной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непрерывности и строгой монотонности f на I — к непрерывности f^{-1} на f(I)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и её обратной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область определения, множество значений, монотонность и геометрический смысл построения.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обратная функция была непрерывной, исходная должна быть непрерывной и строго монотонной на промежутке; тогда области и графики корректно «меняются местами» без разрывов.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 теоремы о непрерывности обратной функции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теорема школьного курса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функция f непрерывна на промежутке I и при этом строго монотонна, то она взаимно однозначна. Следовательно, обратная функция существует на образе f(I) как однозначное отображение.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обратной функции сохраняется непрерывность: её график не разрывается на f(I). Это делает работу с обратными функциями предсказуемой и «безопасной» в задачах.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возрастании f обратная тоже возрастает, а при убывании — убывает. Эта связь упрощает анализ графиков и помогает строить обратные зависимости в 11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симметрия взаимно обратных функций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значение по оси x на графике f превращается в значение по оси y у f^{-1}, поэтому ось y=x становится естественной линией «разворота» координат.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точки подтверждают правило: при переходе к обратной функции координаты меняются местами, а значит геометрически происходит отражение относительно y=x.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для иллюстрации правила отражения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графики отражаются относительно y=x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обратного соответствия точка (a;b) графика f задаёт связь «x=a даёт y=b». Для обратной функции это означает: x=b даёт y=a, то есть точка переходит в (b;a).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цельный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 y=x как раз и реализует такую замену координат. Если исходная функция непрерывна и строго монотонна на промежутке, то после отражения не появляются петли и разрывы.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монотонность исключает повторение значений функции на промежутке: каждому y соответствует единственный x. Поэтому обратная функция получается однозначной и может быть непрерывной.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следствие свойств инъективности при строгой монотонности
</a:t>
            </a:r>
            <a:endParaRPr lang="en-US" sz="696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вероятность совпадений значений обеспечивает однозначность обратного отображения.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Контрпример: функция y=x^2 на всей числовой прямой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параболы y=x^2 значения y&gt;0 достигаются дважды: одному y соответствуют два разных x. Поэтому обратная функция не определяется как однозначное выражение на всей ℝ.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ограничения, например x≥0, остаётся одна ветвь, и соответствие становится взаимно однозначным. Тогда обратной становится y=√x, а непрерывность сохраняется на [0; +∞).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свойств функции y=x^2 и её обратной при ограничении области определения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области определения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ветвь для y=x²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обратная функция стала однозначной, берут не всю числовую прямую. Для y=x² выбирают область [0; +∞) или (-∞; 0] — тогда значению y соответствует ровно один x.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на выбранном промежутке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из этих промежутков исходная функция становится строго монотонной и взаимно однозначной. Именно это гарантирует существование обратной зависимости и подготавливает почву для непрерывности.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Аналогия с тригонометрией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sin x обратную задачу решают так же: синус ограничивают, например, на [-π/2; π/2]. Тогда график не «повторяет» значения, и функция arcsin x определена корректно и непрерывно на своей области.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функции и их обратные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популярных примеров показывает, как выбор подходящего промежутка делает обратную функцию однозначной; в перечисленных случаях она оказывается непрерывной на своей области определения.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обратной функции в этих примерах достигается за счёт строгой монотонности f на выбранном промежутке и корректно заданной области значений.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разделы об обратных функциях и элементарных тригонометрических/экспоненциальных функциях.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через пределы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предельный переход: если y стремится к y₀ в области значений исходной функции, то соответствующее значение x=f⁻¹(y) стремится к x₀=f⁻¹(y₀). Это и есть смысл непрерывности обратной.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исходная функция непрерывна и строго монотонна на промежутке, у неё нет скачков и «повторений» значений. Тогда каждому y отвечает один x, а предельный переход не приводит к разрыву.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особенно заметна на графиках: перемещая точку по кривой f, мы двигаемся по кривой обратной в зеркальном отражении. Строгая монотонность не даёт возникнуть петлям и многозначности.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это позволяет заменять проверку «в лоб» проверкой пределов. Если x=f⁻¹(y) ведёт себя без скачков при y→y₀, значит обратная функция непрерывна на всём своём промежутке значений.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непрерывности обратной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алгоритм: непрерывность исходной функции + строгая монотонность на промежутке → обратная функция существует и непрерывна на образе.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возрастания и убывания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возрастающей функции близкие значения x переходят в близкие значения y: график не «перескакивает» через промежуток. Поэтому при отражении относительно y=x линия остаётся цельной, без разрывов.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убывающей функции порядок значений меняется, но непрерывность графика сохраняется. На зеркальном отображении относительно прямой y=x обратная зависимость также не образует разрывов, хотя направление движения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поведения функции и обратной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рисунке удобно видеть, что отражение относительно y=x меняет роли переменных, сохраняя непрерывность при выполнении условий строгой монотонности.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сопоставления следует: непрерывность «переходит» к обратной при корректно выбранном промежутке, но меняются область определения и множество значений, где функция однозначна.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графиков пар (x³, ∛x), (e^x, ln x), (x² на [0; +∞), √x), а также ограниченной sin x и arcsin x.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обратными функциями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обратимой любую функцию без проверки взаимной однозначности. Если одно значение y соответствует двум разным x, обратная функция как однозначное отображение не существует.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существование обратного соответствия с его непрерывностью. Даже когда обратное отображение можно выписать, важно проверить, что при предельных переходах нет скачков в обратной переменной.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игнорировать ограничение области определения для функций вроде y=x² и y=sin x. На всей области они не инъективны, поэтому нужно выбрать промежуток, где функция становится строго монотонной.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Мини-критерии для запоминания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фиксируются опорные условия: если выполняются непрерывность и строгая монотонность на промежутке, то обратная функция существует и непрерывна на образе; при нарушении любого условия требуется дополнительное ограничение.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 условие не выполнено, обратная функция может стать многозначной или разрывной; тогда корректируют промежуток, где функция строго монотонна.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теоремы о непрерывности обратной функции для школьного курса.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11 класса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графиков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графикам приходится анализировать непрерывность, монотонность и область значений. Понимание обратных функций помогает уверенно переходить от уравнений вида f(x)=a к обратным зависимостям.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приводится к виду f(x)=y, обратная функция упрощает поиск x. При этом важно помнить о выборе промежутка, где f инъективна, иначе ответы могут оказаться неверными.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 y=x — это геометрический язык для построения обратной функции. Такой подход напрямую связан с задачами на преобразования графиков и их свойствами.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производной обратной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изучение производной обратной функции опирается на то, что f⁻¹ корректно определена. Практика выбора промежутка монотонности снижает риск ошибок в последующих вывода и вычислениях.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непрерывность — при строгой монотонности
</a:t>
            </a:r>
            <a:endParaRPr lang="en-US" sz="333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обратной функции обеспечивается, если исходная функция непрерывна и строго монотонна на промежутке. Тогда она взаимно однозначна, обратная существует и тоже непрерывна на образе: на промежутке строгой монотонности обратная «не разрывается».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2026-05-12T07:57:23Z</dcterms:created>
  <dcterms:modified xsi:type="dcterms:W3CDTF">2026-05-12T07:57:23Z</dcterms:modified>
</cp:coreProperties>
</file>