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показывает корни уравнения наглядно.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решение квадратных уравнений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график помогает понять уравнение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показывает число корней сразу, без длинных вычислений. Он помогает увидеть смысл квадратного уравнения на плоскости, проверить ответ и связать алгебру с геометрией.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квадратного уравнения и его коэффициенты
</a:t>
            </a:r>
            <a:endParaRPr lang="en-US" sz="2778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обычно записывают так: ax² + bx + c = 0, где a не равно нулю. Именно эта форма удобна для построения графика.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коэффициента a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определяет, куда направлены ветви параболы, и задаёт её «узость» или «ширину». Чем больше модуль a, тем заметнее изгиб графика.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коэффициента b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влияет на положение вершины параболы. Из-за него график сдвигается по горизонтали, поэтому меняется место пересечения с осью симметрии.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коэффициента c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c показывает, где график пересекает ось Oy. Эта точка помогает начать построение и быстрее представить будущую форму параболы.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как график квадратной функции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парабола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ax² + bx + c имеет форму параболы. Это основная особенность квадратной функции, по которой легко узнавать такие уравнения на рисунке.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ветвей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больше нуля, ветви направлены вверх. Если a меньше нуля, парабола открывается вниз. От этого зависит, будет ли вершина самой низкой или самой высокой точкой.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 — самая заметная точка параболы. Она помогает понять, где график расположен относительно осей и как далеко он может подняться или опуститься.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показывать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отметить оси координат, саму параболу, вершину и подписи к ключевым точкам. Так график становится понятнее даже при первом просмотре.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решить уравнение по графику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 записи уравнения до проверки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пересечения с осью Ox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парабола пересекает ось Ox в двух точках, у уравнения есть два разных действительных корня. Их находят по абсциссам точек пересечения.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касание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график касается оси Ox только в одной точке, корень один. Его называют двойным, потому что он получается как повторяющееся решение.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пересечений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парабола совсем не встречает ось Ox, действительных корней нет. В этом случае график расположен выше или ниже оси целиком.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число корней связано с положением параболы относительно оси Ox. Это помогает быстро запомнить три возможные ситуации.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«Квадратные уравнения»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корней у квадратного уравнения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пересечения дают два корня, касание — один, отсутствие пересечений — ни одного действительного корня.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виду пересечения параболы с осью Ox сразу определить число корней и сами ответы.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быстро отличить два корня, один двойной корень и отсутствие действительных решений.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квадратных уравнений и графический результат
</a:t>
            </a:r>
            <a:endParaRPr lang="en-US" sz="2346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 теме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дискриминантом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29425" y="13393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D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квадратного уравнения дискриминант находят по формуле D = b² — 4ac. Он показывает, сколько действительных корней может иметь уравнение.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26975" y="25035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знак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 больше нуля, корней два. Если D равен нулю, корень один и он двойной. Если D меньше нуля, действительных корней нет.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726975" y="367910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с графиком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дискриминанту полностью совпадает с графическим способом. Поэтому оба метода помогают проверить друг друга и выбрать правильный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733300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оси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симметрична относительно прямой x = -b/(2a). Эта прямая называется осью симметрии и делит график на две одинаковые части.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6718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лежит на оси симметрии и показывает самую высокую или самую низкую точку графика. По ней удобно ориентироваться при построении параболы.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0103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симметричные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отметить две точки по разные стороны от оси симметрии, можно быстрее и точнее построить график. Симметрия помогает не ошибиться в форме параболы.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и вершина параболы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|a|, тем сильнее изгиб графика и тем ближе друг к другу точки на одинаковых расстояниях от вершины.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графиков функции y = ax² для a = 0,5, 1 и 2; без внешних данных.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парабола при изменении коэффициента a
</a:t>
            </a:r>
            <a:endParaRPr lang="en-US" sz="2335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|a| сужает параболу; знак a задаёт направление ветвей. Это влияет на положение пересечений с осью Ox.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по нескольким точкам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9407" y="132225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вершину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вершину параболы: она помогает увидеть общий вид графика и служит опорной точкой для дальнейшего построения на координатной плоскости.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729407" y="216405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Отметить точку Oy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значение функции при x = 0. Эта точка показывает, где график пересекает ось Oy, и помогает проверить правильность вычислений.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729407" y="300190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симметричные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выбирают несколько значений x по обе стороны от оси симметрии. Полученные точки должны располагаться попарно на одинаковом расстоянии от неё.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729400" y="381990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Соединить плавной линией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провести через отмеченные точки плавную линию и проверить, где парабола пересекает ось Ox. Аккуратный масштаб делает ответ более надёжным.
</a:t>
            </a:r>
            <a:endParaRPr lang="en-US" sz="10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уравнения к ответу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перейти от записи квадратного уравнения к его корням через график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графического и алгебраического способов
</a:t>
            </a:r>
            <a:endParaRPr lang="en-US" sz="2521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когда удобнее увидеть ответ на графике, а когда лучше выполнить точные вычисления.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быстро понять число корней, а алгебраический способ даёт точный ответ. Для простых уравнений полезно сочетать оба подхода.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учебных способов решения квадратных уравнений.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графиком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a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знаке коэффициента меняет направление ветвей параболы. Из-за этого график может быть прочитан неправильно, а число корней — определено неверно.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грубый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деления на осях слишком крупные, точки пересечения с Ox трудно увидеть точно. Тогда корни читаются неточно, особенно при близких значениях.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координатах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меняют местами x и y или неверно отмечают точку. В результате парабола строится с ошибкой, и выводы о корнях становятся неправильными.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найденное значение не подставить в исходное уравнение, можно принять неверный ответ за верный. Проверка особенно важна при графическом способе решения.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пример решения: x² — 4x + 3 = 0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Запишем функцию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Рассматриваем функцию y = x² — 4x + 3. Её график — парабола, поэтому по положению относительно оси Ox можно определить корни уравнения.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Найдём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видно, что парабола пересекает ось Ox в двух точках. Это означает наличие двух действительных корней, которые нужно считать по абсциссам точек.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Абсциссы точек пересечения равны 1 и 3. Значит, уравнение x² — 4x + 3 = 0 имеет корни x = 1 и x = 3.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каждого значения в исходное уравнение даёт ноль, поэтому оба числа действительно являются корнями. Проверка подтверждает правильность графического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помогает заранее понять, сколько раз парабола встретится с осью Ox, не строя подробный график.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связи дискриминанта и числа действительных корней квадратного уравнения; школьный курс алгебры.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дискриминанта и графика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D полностью согласуется с графической картиной: два, один или ни одного пересечения соответствуют разному числу действительных корней.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квадратные функции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траектории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функции описывают траектории некоторых движущихся объектов. По параболе удобно представлять высоту мяча или другой брошенной вверх точки в разные моменты времени.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геометрию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квадратные зависимости встречаются при вычислении площадей, работе с размерами фигур и поиске неизвестных сторон, когда величины связаны не линейно.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экстремума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помогает находить наибольшее или наименьшее значение функции. Это важно в задачах, где нужно выбрать самый выгодный или самый удобный вариант.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Арки, дуги и многие плавные линии напоминают параболу. Поэтому графический метод полезен не только в алгебре, но и при описании окружающих объектов.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найденных корней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выполняется после чтения корней с графика, чтобы убедиться в их правильности.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решение показывает квадратное уравнение как параболу, а его корни — как точки на оси Ox. Этот способ помогает видеть ответ, проверять вычисления и лучше понимать связь алгебры с геометрией.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делает корни видимыми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2026-05-30T00:47:30Z</dcterms:created>
  <dcterms:modified xsi:type="dcterms:W3CDTF">2026-05-30T00:47:30Z</dcterms:modified>
</cp:coreProperties>
</file>