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5525" y="179972"/>
            <a:ext cx="54564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Многовариантность общественного развития и социальных изменений
</a:t>
            </a:r>
            <a:endParaRPr lang="en-US" sz="3364" dirty="0"/>
          </a:p>
        </p:txBody>
      </p:sp>
      <p:sp>
        <p:nvSpPr>
          <p:cNvPr id="5" name="Text 1"/>
          <p:cNvSpPr txBox="1"/>
          <p:nvPr/>
        </p:nvSpPr>
        <p:spPr>
          <a:xfrm>
            <a:off x="6396350" y="4798800"/>
            <a:ext cx="2578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25525" y="1837450"/>
            <a:ext cx="40818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меняется по разным сценариям, и ни один из них не предопределён.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многовариантность важна для обществознания
</a:t>
            </a:r>
            <a:endParaRPr lang="en-US" sz="261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особенно заметны в эпоху урбанизации, цифровизации и глобализации. Понимание их вариантов помогает объяснять, почему одни страны и группы общества развиваются быстрее, а другие сталкиваются с задержками и кризисами.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общественного развития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развитие — это необратимые изменения в строении общества, его институтах, нормах и ценностях, которые постепенно меняют организацию жизни людей.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охватывает производство, управление, образование, семью, коммуникацию и повседневное поведение, поэтому затрагивает почти все сферы социальной реальности.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может идти плавно, через накопление изменений, или резко, через переломные события, перестраивающие привычные способы взаимодействия и общественный порядок.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25571"/>
            <a:ext cx="559500" cy="44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81993"/>
            <a:ext cx="559500" cy="44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10253" y="3117266"/>
            <a:ext cx="37935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многовариантности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сценариев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сходных исходных условиях общество может пойти разными путями: от реформ и модернизации до усиления контроля или распада прежних институтов.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обстановка, давление рынков, войны, союзы и обмен технологиями могут ускорить одни преобразования и блокировать другие.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сил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перемен зависит от баланса интересов элит, граждан, бизнеса и государства, а также от того, кто способен предложить убедительное решение кризиса.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случайности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одинаковых предпосылках результат нередко меняется из-за конкретных событий, решений лидеров и неожиданных обстоятельств, которые трудно заранее предсказать.
</a:t>
            </a:r>
            <a:endParaRPr lang="en-US" sz="9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социальных изменений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ключевые типы изменений и их связь с характером преобразований в обществе.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реформы как управляемые перемены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Постепенные сдвиги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изменения накапливаются в отдельных сферах: меняются нормы, практика управления, образовательные программы или повседневные привычки.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 реформе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власть или общественные институты фиксируют проблему и вводят целенаправленные изменения, стараясь не разрушить базовые основы системы.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закрепляется в жизни людей: обновляются правила, услуги и механизмы регулирования, а общество адаптируется без резкого слома.
</a:t>
            </a:r>
            <a:endParaRPr lang="en-US" sz="10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и резкие социальные переломы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быстро меняет политическую власть, отношения собственности и общественные нормы, поэтому затрагивает не одну сферу, а всю систему социальных связей.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обычно возникает тогда, когда накапливается острый кризис, а прежние институты теряют доверие и не могут эффективно управлять конфликтами.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события нередко открывают путь к обновлению, но вместе с тем сопровождаются неопределённостью, борьбой за власть и нарушением привычного порядка.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последствия противоречивы: общество может получить новые возможности, однако часто платит за это насилием, экономическими потерями и долгой нестабильностью.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ускоряющие социальные изменения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действуют с неодинаковой скоростью: одни меняют общество постепенно, другие — резко и сразу в нескольких сферах.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мощный эффект дают кризисы, войны и технологии, но их последствия проявляются по-разному: от быстрых переломов до длительной трансформации.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 теме обществознания; дата не требуется.
</a:t>
            </a:r>
            <a:endParaRPr lang="en-US" sz="79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технологий и цифровизации в изменении общества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перестраивают рынок труда: растёт спрос на навыки работы с данными, онлайн-сервисами и новыми формами коммуникации, а рутинные операции всё чаще автоматизируются.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социальные сети ускорили обмен информацией, расширили участие людей в публичной жизни и изменили способы обучения, досуга и политического общения.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усиливается цифровое неравенство: оно связано с возрастом, местом проживания, доходом семьи и доступом к качественным устройствам и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общественного развития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общества различаются по экономике, занятости, роли знания и образу повседневной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не идёт по одной линии: в реальной жизни разные модели часто сосуществуют и переплетаются.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типов общества в курсе обществознания.
</a:t>
            </a:r>
            <a:endParaRPr lang="en-US" sz="87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9675" y="2066948"/>
            <a:ext cx="629100" cy="503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5075" y="2698725"/>
            <a:ext cx="618600" cy="61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50150" y="3582035"/>
            <a:ext cx="629100" cy="5032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мобильность как показатель изменений в обществе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37925" y="1713788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рост статуса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образования открывает путь к более престижной профессии и более высокому доходу. Через этот механизм общество перераспределяет шансы, а личные усилия начинают сильнее влиять на жизненный успех.
</a:t>
            </a:r>
            <a:endParaRPr lang="en-US" sz="1116" dirty="0"/>
          </a:p>
        </p:txBody>
      </p:sp>
      <p:sp>
        <p:nvSpPr>
          <p:cNvPr id="11" name="Text 3"/>
          <p:cNvSpPr txBox="1"/>
          <p:nvPr/>
        </p:nvSpPr>
        <p:spPr>
          <a:xfrm>
            <a:off x="6068075" y="240322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Горизонтальные перемещения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места жительства, работы или сферы деятельности не всегда повышает статус, но расширяет опыт и круг общения. Такие переходы показывают, насколько подвижной становится социальная среда.
</a:t>
            </a:r>
            <a:endParaRPr lang="en-US" sz="1116" dirty="0"/>
          </a:p>
        </p:txBody>
      </p:sp>
      <p:sp>
        <p:nvSpPr>
          <p:cNvPr id="12" name="Text 4"/>
          <p:cNvSpPr txBox="1"/>
          <p:nvPr/>
        </p:nvSpPr>
        <p:spPr>
          <a:xfrm>
            <a:off x="2438400" y="322887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структуры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мобильность охватывает большие группы людей, усиливаются конкуренция и обмен социальными ролями. Это делает общество более динамичным, но одновременно повышает требования к адаптации и компетенциям.
</a:t>
            </a:r>
            <a:endParaRPr lang="en-US" sz="10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концентрация ресурсов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и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сосредоточены университеты, бизнес-центры, транспорт и цифровые сервисы. Поэтому именно здесь быстрее распространяются новые знания, профессии и модели организации повседневной жизни.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новые практики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привлекает людей из разных регионов и социальных групп. Разнообразие населения ускоряет смену привычек, форм общения и культурных ориентиров, делая изменения особенно заметными.
</a:t>
            </a:r>
            <a:endParaRPr lang="en-US" sz="11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конфликты как источник перемен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возникает там, где сталкиваются интересы групп, не совпадают представления о справедливости и обостряется борьба за ресурсы, власть или общественное признание.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разрушает привычный порядок, но одновременно выявляет скрытые противоречия и заставляет общество пересматривать нормы, правила и распределение полномочий между участниками.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институты работают устойчиво, спор переходит в переговоры, правовые процедуры и политический диалог. Это снижает риск насилия и превращает напряжение в управляемое изменение.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 стран мира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связаны между собой, но не совпадают полностью: экономический результат не гарантирует высокого качества жизни и равного доступа к образованию.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многомерно: устойчивость общества определяется не только доходом, но и человеческим капиталом, здоровьем и социальной защищённостью.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сопоставление по материалам Всемирного банка и ПРООН, без привязки к конкретным странам
</a:t>
            </a:r>
            <a:endParaRPr lang="en-US" sz="7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культурное разнообразие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усиливает связь между странами, рынками и медиа, поэтому технологии, мода и стандарты потребления распространяются быстрее, чем раньше, формируя общие ориентиры повседневности.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возрастает интерес к сохранению местной истории, языка и традиций. Люди стремятся не раствориться в массовой культуре и подчеркнуть свою уникальность.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появляются смешанные культурные формы: мировые практики адаптируются к национальным обычаям, ценностям и символам, а не просто копируются без изменений.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унификации и разнообразия делает современную культуру более сложной. Общество учится совмещать открытость внешним влияниям с защитой собственной идентичности.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вызова к общественному ответу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социальная система реагирует на кризисы, изменения и давление внешней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разных сценариев изменений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способы преобразований дают неодинаковые по скорости и цене результаты, а устойчивость итогов зависит от глубины перемен и степени общественного согласия.
</a:t>
            </a:r>
            <a:endParaRPr lang="en-US" sz="1068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предсказуемыми обычно оказываются реформы; революции дают быстрый, но рискованный результат, а модернизация позволяет обновлять общество без полного разрыва с прошлым.
</a:t>
            </a:r>
            <a:endParaRPr lang="en-US" sz="1068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 теме общественных изменений
</a:t>
            </a:r>
            <a:endParaRPr lang="en-US" sz="9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58107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46366"/>
            <a:ext cx="559500" cy="447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и гражданская позиция в эпоху перемен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быстро меняющейся среде важно сопоставлять источники, отделять факты от мнений и замечать манипуляции. Это помогает принимать взвешенные решения и не поддаваться поверхностным оценкам.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жизни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Волонтёрство, школьное самоуправление и социальные проекты дают подросткам опыт коллективных действий. Через такие формы участия формируется привычка отвечать не только за себя, но и за других.
</a:t>
            </a:r>
            <a:endParaRPr lang="en-US" sz="913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Медиаграмотность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работать с информацией становится частью гражданской ответственности. Человек должен понимать, как распространяются новости, и проверять достоверность сообщений перед тем, как делиться ими.
</a:t>
            </a:r>
            <a:endParaRPr lang="en-US" sz="894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личности влияет на направление общественных изменений через голос, инициативу и повседневное поведение. Активность граждан делает общество более открытым к диалогу и ответственности.
</a:t>
            </a:r>
            <a:endParaRPr lang="en-US" sz="9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уроки многовариантности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кризисы в разные эпохи приводили к разным результатам: где-то общество обновляло институты, а где-то получало усиление контроля или распад прежнего порядка.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исход перемен зависит не только от силы потрясения, но и от способности элит и граждан договариваться, соблюдать право и искать компромисс.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учит: будущее не предопределено. Чем больше общество опирается на последовательные реформы и диалог, тем выше шанс избежать разрушительных сценариев.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меняется не по одной траектории
</a:t>
            </a:r>
            <a:pPr algn="ctr" indent="0" marL="0">
              <a:lnSpc>
                <a:spcPct val="90000"/>
              </a:lnSpc>
              <a:buNone/>
            </a:pPr>
            <a:r>
              <a:rPr lang="en-US" sz="3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развитие всегда связано с выбором между несколькими путями. От решений людей, государства и общества зависит, станет ли перемена обновлением, кризисом или новым этапом роста.
</a:t>
            </a:r>
            <a:endParaRPr lang="en-US" sz="364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2026-05-25T11:04:13Z</dcterms:created>
  <dcterms:modified xsi:type="dcterms:W3CDTF">2026-05-25T11:04:13Z</dcterms:modified>
</cp:coreProperties>
</file>