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взаимоотношений общества и природы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влияние человека на природу от древности до наших дней.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относится к географии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изучает не только климат и ландшафты, но и то, как природные условия влияют на жизнь людей. Люди всегда зависели от воды, почв, полезных ископаемых, лесов и энергии. История показывает, как менялась среда и как менялись способы её использования.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Первобытный этап: полная зависимость от природы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 миллионов лет назад люди жили охотой, собирательством и рыболовством, беря то, что уже давала природа. Крупных поселений обычно не было.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жизнь зависела от климата и времени года: растения созревали, животные мигрировали, менялись условия добычи. Поэтому люди перемещались вслед за возможностями.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природу было слабее, чем сегодня, но уже появлялись изменения: использование огня, массовая охота и вырубка небольших участков леса могли заметно менять местные экосистемы.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Неолитическая революция: переход к производящему хозяйству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10–12 тысяч лет назад люди освоили земледелие и стали разводить домашних животных. Это изменило питание и обеспечило более предсказуемые запасы, но потребовало регулярного труда.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начали использовать интенсивнее: для полей расчищали леса, строили каналы для орошения, расширяли посевы и пастбища. Так возникли постоянные поселения и оседлый образ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образ жизни людей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переходы от способов добычи к производству и усложнение хозяйства.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 и первые экологические трудности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Египте, Месопотамии, Индии и Китае строили каналы, плотины и ирригационные системы, чтобы получать урожай. Города росли, а жизнь всё сильнее зависела от воды.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при ошибках в использовании каналов и водного режима возникали проблемы: засоление почв, обмеление рек и вырубка лесов. Земля начинала давать меньше.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древности наблюдали прямую связь между состоянием природы и урожаем. Люди понимали, что ресурсы не бесконечны и их нужно поддерживать.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росло воздействие человека на природу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общества менялось не только количество действий, но и масштаб: от локальных изменений к преобразованию воздуха, воды и ландшафтов.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постепенный рост, а затем резкое ускорение в индустриальное время и в последние десятилетия. Это объясняет, почему экологические меры стали особенно важны.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шкала по эпохам (качественное отражение изменений; точные численные значения в учебных курсах обычно не фиксируются).
</a:t>
            </a:r>
            <a:endParaRPr lang="en-US" sz="7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540" y="1580311"/>
            <a:ext cx="669638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4982" y="2088061"/>
            <a:ext cx="669638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76065" y="1488977"/>
            <a:ext cx="886500" cy="7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века: расширение пашен и вырубка лесов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топлива и древесины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вырубали для строительства домов, мостов и кораблей, а также для получения топлива. Там, где деревьев становилось меньше, менялись привычные условия для животных и растений.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пашни и осушение болот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и распашка новых земель помогали повышать урожайность. Однако вместе с этим сокращались места обитания, и природное равновесие нарушалось.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потребности в земле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расширение городов усиливало спрос на продовольствие и стройматериалы. Земля всё чаще превращалась в источник древесины, земли и еды, а не в «фон» для жизни.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роли природы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природа всё чаще воспринималась как ресурс, которым можно управлять ради хозяйственных нужд. Но чем сильнее вмешательство, тем заметнее последствия для природы и людей.
</a:t>
            </a:r>
            <a:endParaRPr lang="en-US" sz="9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 кукуруза в Европе: новая пищевая база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XV–XVI веков обмен растениями стал массовым и менял питание целых регионов. В Европу из Америки привезли картофель, кукурузу и томаты. Эти культуры помогали развивать хозяйство, потому что по-разному переносили условия климата и давали урожай на новых землях.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 пшеница в Америке: быстрые изменения хозяйства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обратную сторону отправлялись не только товары, но и живые ресурсы. В Америку завезли лошадей, пшеницу и многие культурные растения. Это ускорило освоение территорий и повлияло на способы передвижения, земледелие и жизнь местных сообществ.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золота и серебра: давление на ландшафты
</a:t>
            </a:r>
            <a:pPr algn="ctr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усилилась добыча золота, серебра и древесины, а также освоение новых территорий. Ресурсы требовались для торговли, строительства и производства. На фоне маршрутов мореплавателей всё яснее становилась связь между человеческой деятельностью и состоянием природных систем.
</a:t>
            </a:r>
            <a:endParaRPr lang="en-US" sz="967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и обмен природными ресурсами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640174"/>
            <a:ext cx="4452300" cy="22196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этапов отношений общества и природы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образ жизни и последствия для природы на ключевых исторических этапах.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деятельность людей становилась всё сильнее и разнообразнее: от локального использования природы к масштабным преобразованиям и затем к попыткам её защитить.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курса по истории взаимоотношений общества и природы.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революция: резкое усиление нагрузки на природу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XVIII века ускорилось развитие фабрик: появились паровые машины, расширились шахты и железные дороги. Для работы требовались уголь и железо, а также древесина для топлива и строительства.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росло количество дыма и промышленных отходов. Увеличивались шум и загрязнённые стоки, ухудшая санитарные условия. Возникали новые «очаги» загрязнения вокруг заводов и портов.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резко увеличила выпуск товаров и скорость перевозок. Однако объёмы выбросов в воздух и воду тоже росли быстрее, чем ранее. Природные ландшафты стали меняться более заметно и масштабно.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потребности требовали постоянного изъятия ресурсов, а восстановление среды отставало. В результате усилилась нагрузка на водоёмы, леса и почвы, возникли ранние признаки экологических проблем.
</a:t>
            </a:r>
            <a:endParaRPr lang="en-US" sz="8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загрязнения в индустриальную эпоху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выбросов от сжигания топлива, на состояние природы влияли и практики обращения с отходами: их часто складировали рядом с поселениями, а часть попадала в грунт и водоёмы.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давали источники, связанные с углём и транспортом: они обеспечивали крупные потоки веществ в атмосферу. Остальные факторы добавлялись и усиливали общий экологический эффект.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качественные оценки по описанным факторам индустриальной эпохи (без привязки к точным цифрам измерений).
</a:t>
            </a:r>
            <a:endParaRPr lang="en-US" sz="7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экологический кризис становится заметным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1950-х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росли производство, количество автомобилей и химическая промышленность. Одновременно увеличивалось потребление энергии, из-за чего усиливался смог и загрязнение воздуха в крупных городах.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1960–1970-е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Становились заметнее кислотные дожди и загрязнение морей и рек. Увеличивалось количество пластика, который трудно разлагается и сохраняется в окружающей среде надолго.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регионах отмечали исчезновение видов растений и животных. Росло внимание к «пределам роста», бережному использованию ресурсов и необходимости системной охраны окружающей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охране природы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1960–1970-х годах появились экологические движения и стали расширяться охраняемые территории: национальные парки и заповедники. Параллельно начали приниматься первые законы, направленные на защиту воздуха и воды.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1972 году в Стокгольме прошла конференция ООН по окружающей среде, ставшая важным международным событием. После неё охрана природы всё чаще понималась как общая задача государств, учёных и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экологическому равновесию сегодня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проблемы к практике: как уменьшают загрязнение и восстанавливают ресурсы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уменьшить вред природе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технологии и правил, важна привычка: поддерживать местные программы раздельного сбора и сообщать о проблемах с вывозом мусора. Это помогает «замкнуть» потоки отходов.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эффект дают переработка и переход на более чистые источники энергии: они уменьшают и объём мусора, и выбросы. Остальные меры дополняют общий результат.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распределение приоритетов по мерам экологической защиты (без привязки к конкретным региональным статистическим данным).
</a:t>
            </a:r>
            <a:endParaRPr lang="en-US" sz="7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425" y="1193270"/>
            <a:ext cx="348761" cy="3487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210" y="3372257"/>
            <a:ext cx="308444" cy="35250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6160" y="1559828"/>
            <a:ext cx="264316" cy="35242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24244" y="2644781"/>
            <a:ext cx="348623" cy="34862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10765" y="3497897"/>
            <a:ext cx="308215" cy="35224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экологического поведения школьников и семей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879050" y="14658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бумаги, пластика и стекла помогает сократить объём мусора на свалках. Отдельные фракции легче перерабатывать, а значит, ресурсов требуется меньше для производства новых товаров.
</a:t>
            </a:r>
            <a:endParaRPr lang="en-US" sz="951" dirty="0"/>
          </a:p>
        </p:txBody>
      </p:sp>
      <p:sp>
        <p:nvSpPr>
          <p:cNvPr id="17" name="Text 3"/>
          <p:cNvSpPr txBox="1"/>
          <p:nvPr/>
        </p:nvSpPr>
        <p:spPr>
          <a:xfrm>
            <a:off x="916100" y="3649592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электроэнергии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Выключайте лишний свет, используйте энергосберегающие лампы и отключайте зарядки после полного окончания. Так снижается расход энергии на электростанциях и уменьшаются загрязняющие выбросы.
</a:t>
            </a:r>
            <a:endParaRPr lang="en-US" sz="951" dirty="0"/>
          </a:p>
        </p:txBody>
      </p:sp>
      <p:sp>
        <p:nvSpPr>
          <p:cNvPr id="18" name="Text 4"/>
          <p:cNvSpPr txBox="1"/>
          <p:nvPr/>
        </p:nvSpPr>
        <p:spPr>
          <a:xfrm>
            <a:off x="5793825" y="1836715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Проверяйте, нет ли протечек, закрывайте кран, когда он не нужен, и выбирайте режимы стирки, которые подходят для белья. Это сокращает потребление воды и нагрузку на очистные системы.
</a:t>
            </a:r>
            <a:endParaRPr lang="en-US" sz="951" dirty="0"/>
          </a:p>
        </p:txBody>
      </p:sp>
      <p:sp>
        <p:nvSpPr>
          <p:cNvPr id="19" name="Text 5"/>
          <p:cNvSpPr txBox="1"/>
          <p:nvPr/>
        </p:nvSpPr>
        <p:spPr>
          <a:xfrm>
            <a:off x="3352100" y="29187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лишнего одноразового пластика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в одноразовой упаковке часто попадают в окружающую среду и загрязняют почвы и водоёмы. Переход на многоразовые бутылки и сумки снижает количество отходов каждый день.
</a:t>
            </a:r>
            <a:endParaRPr lang="en-US" sz="951" dirty="0"/>
          </a:p>
        </p:txBody>
      </p:sp>
      <p:sp>
        <p:nvSpPr>
          <p:cNvPr id="20" name="Text 6"/>
          <p:cNvSpPr txBox="1"/>
          <p:nvPr/>
        </p:nvSpPr>
        <p:spPr>
          <a:xfrm>
            <a:off x="6518425" y="3773641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растениях 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участие в уборке парков и берегов формируют ответственное отношение к природе. Бережное поведение рядом с растениями и животными помогает сохранить местные экосистемы.
</a:t>
            </a:r>
            <a:endParaRPr lang="en-US" sz="9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неразумного использования природы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типичные причины вреда приводят к конкретным экологическим проблемам: от ухудшения почв до загрязнения воды и нарушений в природе.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причин и последствий повторяется: когда нарушают природные «правила», страдают почвы, вода, воздух и целые цепочки живых организмов. Значит, нужен бережный подход.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Учебно-научные обобщения экологических последствий (без указания точных числовых метрик).
</a:t>
            </a:r>
            <a:endParaRPr lang="en-US" sz="7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исторический урок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возможностей общества и рост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возможности общества постоянно росли: люди создавали новые способы добычи пищи, сырья и энергии. Но вместе с этим росла и ответственность за природу, потому что последствия действий становились заметнее.
</a:t>
            </a:r>
            <a:endParaRPr lang="en-US" sz="1011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делать с ресурсами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нужно не только использовать, но и сохранять, восстанавливать и распределять разумно. Без лесов, чистой воды, плодородной почвы и устойчивого климата жизнь людей становится сложнее.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от зависимости к ответственности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взаимоотношений общества и природы прошла путь от почти полного подчинения условиям среды до активного преобразования ландшафтов и ресурсов. Современный этап опирается на охрану и восстановление, а развитие возможно только при бережном отношении к природе.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2026-05-11T19:21:10Z</dcterms:created>
  <dcterms:modified xsi:type="dcterms:W3CDTF">2026-05-11T19:21:10Z</dcterms:modified>
</cp:coreProperties>
</file>