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image" Target="../media/image-3-15.png"/><Relationship Id="rId16" Type="http://schemas.openxmlformats.org/officeDocument/2006/relationships/image" Target="../media/image-3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в Средние века: как товары соединяли города, страны и моря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товары связывали людей, города и целые страны в Средние века?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XI века торговля в Европе быстро оживилась: росли города, увеличивалось население, ремесленники выпускали больше товаров, а крестьяне получали излишки зерна и сырья. Крестовые походы и морские связи усилили обмен между Востоком и Западом.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торговля стала важной в Средние века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9880" y="1581445"/>
            <a:ext cx="233100" cy="233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6267" y="1602235"/>
            <a:ext cx="239400" cy="1915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32791" y="3289668"/>
            <a:ext cx="134400" cy="134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81016" y="3289668"/>
            <a:ext cx="134400" cy="1344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07928" y="3289668"/>
            <a:ext cx="134400" cy="1344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9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продавали и покупали в Средние века
</a:t>
            </a:r>
            <a:endParaRPr lang="en-US" sz="2400" dirty="0"/>
          </a:p>
        </p:txBody>
      </p:sp>
      <p:sp>
        <p:nvSpPr>
          <p:cNvPr id="20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Продукты и сырьё
</a:t>
            </a:r>
            <a:endParaRPr lang="en-US" sz="1200" dirty="0"/>
          </a:p>
        </p:txBody>
      </p:sp>
      <p:sp>
        <p:nvSpPr>
          <p:cNvPr id="21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Европы особенно активно торговали зерном, солью, шерстью, кожей и железом. Эти товары были нужны почти всем: они кормили людей, помогали работать в мастерских и обеспечивали повседневную жизнь городов.
</a:t>
            </a:r>
            <a:endParaRPr lang="en-US" sz="917" dirty="0"/>
          </a:p>
        </p:txBody>
      </p:sp>
      <p:sp>
        <p:nvSpPr>
          <p:cNvPr id="22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и одежда
</a:t>
            </a:r>
            <a:endParaRPr lang="en-US" sz="1200" dirty="0"/>
          </a:p>
        </p:txBody>
      </p:sp>
      <p:sp>
        <p:nvSpPr>
          <p:cNvPr id="23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Шерсть и ткани были одними из самых ходовых товаров, потому что одежда быстро изнашивалась, а хорошие материи ценились дорого. В богатых городах особенно покупали тонкие, красиво окрашенные ткани.
</a:t>
            </a:r>
            <a:endParaRPr lang="en-US" sz="1000" dirty="0"/>
          </a:p>
        </p:txBody>
      </p:sp>
      <p:sp>
        <p:nvSpPr>
          <p:cNvPr id="24" name="Text 6"/>
          <p:cNvSpPr txBox="1"/>
          <p:nvPr/>
        </p:nvSpPr>
        <p:spPr>
          <a:xfrm>
            <a:off x="4367075" y="3141950"/>
            <a:ext cx="1046700" cy="47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дорогие специи
</a:t>
            </a:r>
            <a:endParaRPr lang="en-US" sz="1200" dirty="0"/>
          </a:p>
        </p:txBody>
      </p:sp>
      <p:sp>
        <p:nvSpPr>
          <p:cNvPr id="25" name="Text 7"/>
          <p:cNvSpPr txBox="1"/>
          <p:nvPr/>
        </p:nvSpPr>
        <p:spPr>
          <a:xfrm>
            <a:off x="3731729" y="3674475"/>
            <a:ext cx="1681800" cy="11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Перец, корица и мускатный орех стоили особенно дорого, потому что их доставляли из очень далёких земель. Специи ценили не только за вкус, но и за редкость, а также за возможность сохранить и разнообразить пищу.
</a:t>
            </a:r>
            <a:endParaRPr lang="en-US" sz="1000" dirty="0"/>
          </a:p>
        </p:txBody>
      </p:sp>
      <p:sp>
        <p:nvSpPr>
          <p:cNvPr id="26" name="Text 8"/>
          <p:cNvSpPr txBox="1"/>
          <p:nvPr/>
        </p:nvSpPr>
        <p:spPr>
          <a:xfrm>
            <a:off x="6838651" y="3141950"/>
            <a:ext cx="1606800" cy="47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Роскошь и редкость
</a:t>
            </a:r>
            <a:endParaRPr lang="en-US" sz="1200" dirty="0"/>
          </a:p>
        </p:txBody>
      </p:sp>
      <p:sp>
        <p:nvSpPr>
          <p:cNvPr id="27" name="Text 9"/>
          <p:cNvSpPr txBox="1"/>
          <p:nvPr/>
        </p:nvSpPr>
        <p:spPr>
          <a:xfrm>
            <a:off x="6187775" y="3674475"/>
            <a:ext cx="2257800" cy="11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Меха, драгоценности и другие редкие товары продавались в небольших количествах, но приносили большую прибыль. Именно такие вещи делали дальнюю торговлю особенно выгодной и привлекали купцов на большие расстояния.
</a:t>
            </a:r>
            <a:endParaRPr lang="en-US" sz="1000" dirty="0"/>
          </a:p>
        </p:txBody>
      </p:sp>
      <p:sp>
        <p:nvSpPr>
          <p:cNvPr id="28" name="Text 10"/>
          <p:cNvSpPr txBox="1"/>
          <p:nvPr/>
        </p:nvSpPr>
        <p:spPr>
          <a:xfrm>
            <a:off x="1365563" y="3141950"/>
            <a:ext cx="1606800" cy="47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Товары с Востока
</a:t>
            </a:r>
            <a:endParaRPr lang="en-US" sz="1200" dirty="0"/>
          </a:p>
        </p:txBody>
      </p:sp>
      <p:sp>
        <p:nvSpPr>
          <p:cNvPr id="29" name="Text 11"/>
          <p:cNvSpPr txBox="1"/>
          <p:nvPr/>
        </p:nvSpPr>
        <p:spPr>
          <a:xfrm>
            <a:off x="714688" y="3674475"/>
            <a:ext cx="2257800" cy="11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стран Востока привозили шёлк, сахар, драгоценности и фарфор. Эти вещи считались престижными и редкими, поэтому их покупали богатые горожане, знать и крупные купцы, стремившиеся подчеркнуть своё положение.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2375" y="1539549"/>
            <a:ext cx="3051600" cy="27595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14125" y="301821"/>
            <a:ext cx="84231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Средневековый рынок — центр городской жизни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07503" y="1350822"/>
            <a:ext cx="2019146" cy="792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торговли
</a:t>
            </a:r>
            <a:pPr algn="l" indent="0" marL="0">
              <a:lnSpc>
                <a:spcPct val="100000"/>
              </a:lnSpc>
              <a:buNone/>
            </a:pPr>
            <a:r>
              <a:rPr lang="en-US" sz="4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 открывался в определённые дни и собирал людей из окрестных деревень и города. Для многих это был не только способ купить нужное, но и возможность узнать новости и договориться о работе.
</a:t>
            </a:r>
            <a:endParaRPr lang="en-US" sz="997" dirty="0"/>
          </a:p>
        </p:txBody>
      </p:sp>
      <p:sp>
        <p:nvSpPr>
          <p:cNvPr id="12" name="Text 3"/>
          <p:cNvSpPr txBox="1"/>
          <p:nvPr/>
        </p:nvSpPr>
        <p:spPr>
          <a:xfrm>
            <a:off x="407503" y="2522835"/>
            <a:ext cx="2019146" cy="792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продавали
</a:t>
            </a:r>
            <a:pPr algn="l" indent="0" marL="0">
              <a:lnSpc>
                <a:spcPct val="100000"/>
              </a:lnSpc>
              <a:buNone/>
            </a:pPr>
            <a:r>
              <a:rPr lang="en-US" sz="5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площади можно было найти продукты, ткани, инструменты, посуду и скот. Рядом стояли лавки и ряды, где торговали всем, что было нужно для дома, мастерской и хозяйства.
</a:t>
            </a:r>
            <a:endParaRPr lang="en-US" sz="1069" dirty="0"/>
          </a:p>
        </p:txBody>
      </p:sp>
      <p:sp>
        <p:nvSpPr>
          <p:cNvPr id="13" name="Text 4"/>
          <p:cNvSpPr txBox="1"/>
          <p:nvPr/>
        </p:nvSpPr>
        <p:spPr>
          <a:xfrm>
            <a:off x="407503" y="3694860"/>
            <a:ext cx="2019146" cy="792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на площади
</a:t>
            </a:r>
            <a:pPr algn="l" indent="0" marL="0">
              <a:lnSpc>
                <a:spcPct val="100000"/>
              </a:lnSpc>
              <a:buNone/>
            </a:pPr>
            <a:r>
              <a:rPr lang="en-US" sz="5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порядком следили городская стража и сборщики пошлин. Они контролировали торговлю, взвешивание товара и взимание платы, чтобы сделки проходили по правилам и без обмана.
</a:t>
            </a:r>
            <a:endParaRPr lang="en-US" sz="1009" dirty="0"/>
          </a:p>
        </p:txBody>
      </p:sp>
      <p:sp>
        <p:nvSpPr>
          <p:cNvPr id="14" name="Text 5"/>
          <p:cNvSpPr txBox="1"/>
          <p:nvPr/>
        </p:nvSpPr>
        <p:spPr>
          <a:xfrm>
            <a:off x="2746553" y="1350822"/>
            <a:ext cx="2019146" cy="792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располагался рынок
</a:t>
            </a:r>
            <a:pPr algn="l" indent="0" marL="0">
              <a:lnSpc>
                <a:spcPct val="100000"/>
              </a:lnSpc>
              <a:buNone/>
            </a:pPr>
            <a:r>
              <a:rPr lang="en-US" sz="5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ряды часто находились рядом с главной церковью или ратушей. Так рынок становился частью самого города и был заметен каждому, кто приходил в центр.
</a:t>
            </a:r>
            <a:endParaRPr lang="en-US" sz="1102" dirty="0"/>
          </a:p>
        </p:txBody>
      </p:sp>
      <p:sp>
        <p:nvSpPr>
          <p:cNvPr id="15" name="Text 6"/>
          <p:cNvSpPr txBox="1"/>
          <p:nvPr/>
        </p:nvSpPr>
        <p:spPr>
          <a:xfrm>
            <a:off x="2746553" y="2522835"/>
            <a:ext cx="2019146" cy="792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4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рынке встречались крестьяне, ремесленники и купцы. Здесь обменивались не только товарами, но и новостями, слухами и заказами, поэтому рынок был важной частью повседневной жизни.
</a:t>
            </a:r>
            <a:endParaRPr lang="en-US" sz="96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товар попадал от мастера к покупателю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обычный путь товара от производства до городской лавки и конечной продажи.
</a:t>
            </a:r>
            <a:endParaRPr lang="en-US" sz="130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системы были необходимы: одна связывала внутренние области, другая доставляла большие партии товаров между портами и странами.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путь выгоднее для крупных перевозок, а сухопутный был незаменим там, где море было далеко.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Сухопутная и морская торговля: сравнение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схема по историческим сведениям о средневековой торговле
</a:t>
            </a:r>
            <a:endParaRPr lang="en-US" sz="130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Ярмарки, которые соединяли разные страны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928599" y="30615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XII век
</a:t>
            </a:r>
            <a:pPr algn="ctr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Шампанские ярмарки во Франции становятся известным местом встречи купцов из Италии, Фландрии, Германии и других земель.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936949" y="1599572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Регулярный график
</a:t>
            </a:r>
            <a:pPr algn="ctr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Ярмарки проходили по расписанию, поэтому купцы заранее планировали путь, привозили товары и заключали крупные сделки.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022349" y="34532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обмены
</a:t>
            </a:r>
            <a:pPr algn="ctr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продавали ткани, вино, пряности и металлы, а также договаривались о перевозке и новых поставках.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739046" y="1824054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центр
</a:t>
            </a:r>
            <a:pPr algn="ctr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Ярмарки превращались в место, где быстро расходились не только товары, но и новости, цены и деловые связи.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DF8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970939"/>
            <a:ext cx="3934500" cy="94312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положение города на морских, речных и сухопутных путях влияло на его торговую специализацию.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городов зависела от их положения на торговых путях, у моря, рек и крупных дорог.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торговые центры и их специализация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карты торговли Европы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434" y="1791220"/>
            <a:ext cx="250200" cy="25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11834" y="1815640"/>
            <a:ext cx="251700" cy="2013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0434" y="3449281"/>
            <a:ext cx="250200" cy="250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12584" y="3449281"/>
            <a:ext cx="250200" cy="250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608600" y="654800"/>
            <a:ext cx="79179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купцы и зачем они объединялись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1851350" y="1569900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Покупка и перепродажа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Купцы не создавали товары сами, а покупали их у производителей, перевозили в другие места и продавали дороже. Так они зарабатывали на разнице цен и на дальности пути.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6203500" y="1569900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Гильдии и союзы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защитить свои интересы, купцы объединялись в гильдии и торговые союзы. Вместе было проще договариваться о правилах, следить за честной торговлей и помогать друг другу.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1851350" y="3227961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и поддержка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Объединения помогали защищать грузы в дороге, нанимать охрану и переживать трудности пути. Если один купец попадал в беду, другие могли поддержать его деньгами или советом.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6203500" y="3227961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 городе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Богатые купцы часто становились заметными людьми в городе и участвовали в управлении. Их богатство помогало строить дома, поддерживать ремёсла и влиять на городские решения.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93255" y="827125"/>
            <a:ext cx="2964191" cy="415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2600" y="253597"/>
            <a:ext cx="79809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Караваны и верблюды на восточных маршрутах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027875" y="1150863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Долгий путь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Караваны шли через пустыни и степи, где было мало воды и мало населённых пунктов. Поэтому купцы двигались вместе, чтобы защищать товар и не теряться в пути.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59543" y="1152004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 как помощник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 мог долго обходиться без воды и переносить тяжёлый груз. Именно поэтому он был особенно полезен на дальних восточных маршрутах и в жарком климате.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1027875" y="3164363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больших регионов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пути соединяли Китай, Центральную Азию, Ближний Восток и Средиземноморье. По ним передвигались не только товары, но и люди, идеи и способы ведения торговли.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659543" y="3165504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знаниями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 грузами по восточным маршрутам передавались новости, карты и знания о дальних странах. Торговля делала мир средневековых людей шире и понятнее.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шел постепенно: города расширялись, а вместе с ними увеличивались рынки, спрос и число покупателей.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показатели идут вверх одновременно, значит торговля усиливалась не из-за одной причины, а благодаря целому комплексу изменений.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торговля росла в XI–XV веках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визуализация по материалам об экономическом развитии Европы XI–XV веков.
</a:t>
            </a:r>
            <a:endParaRPr lang="en-US" sz="130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315375" y="1656200"/>
            <a:ext cx="16995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4500" dirty="0"/>
          </a:p>
        </p:txBody>
      </p:sp>
      <p:sp>
        <p:nvSpPr>
          <p:cNvPr id="6" name="Text 2"/>
          <p:cNvSpPr txBox="1"/>
          <p:nvPr/>
        </p:nvSpPr>
        <p:spPr>
          <a:xfrm>
            <a:off x="1008775" y="2520188"/>
            <a:ext cx="23127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способа расчёта помогали купцам обходиться без тяжёлых мешков с серебром и золотом.
</a:t>
            </a:r>
            <a:endParaRPr lang="en-US" sz="1239" dirty="0"/>
          </a:p>
        </p:txBody>
      </p:sp>
      <p:sp>
        <p:nvSpPr>
          <p:cNvPr id="7" name="Text 3"/>
          <p:cNvSpPr txBox="1"/>
          <p:nvPr/>
        </p:nvSpPr>
        <p:spPr>
          <a:xfrm>
            <a:off x="3834425" y="1285731"/>
            <a:ext cx="4335000" cy="24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Монеты, расписки и векселя упростили дальнюю торговлю: купцы стали меньше рисковать в дороге и быстрее заключать сделки.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средневековой торговой практике и развитию денежного обращения.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Опасности на пути средневекового купца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типичные угрозы в пути и способы защиты, которые использовали купцы в Средние века.
</a:t>
            </a:r>
            <a:endParaRPr lang="en-US" sz="130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5500" y="1986572"/>
            <a:ext cx="3805200" cy="121430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774550"/>
            <a:ext cx="40266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оба вида торговли были важны, но по-разному решали задачу перевозки товаров.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давало объём и дешевизну, суша — связь между внутренними районами. Поэтому торговая сеть нуждалась в обоих направлениях.
</a:t>
            </a:r>
            <a:endParaRPr lang="en-US" sz="1517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и сухопутная торговля: в чём разница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238125" y="3967724"/>
            <a:ext cx="40266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 материалам об экономике и торговых путях Средневековья.
</a:t>
            </a:r>
            <a:endParaRPr lang="en-US" sz="130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2375" y="1539549"/>
            <a:ext cx="3051600" cy="27595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14125" y="301821"/>
            <a:ext cx="84231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Города, которые выросли благодаря торговле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07503" y="1350822"/>
            <a:ext cx="2019146" cy="792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Венеция и Генуя
</a:t>
            </a:r>
            <a:pPr algn="l" indent="0" marL="0">
              <a:lnSpc>
                <a:spcPct val="100000"/>
              </a:lnSpc>
              <a:buNone/>
            </a:pPr>
            <a:r>
              <a:rPr lang="en-US" sz="4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республики богатели на перевозках и посредничестве. Их гавани, верфи и склады обслуживали товары из Восточного Средиземноморья, а купцы влияли на политику города.
</a:t>
            </a:r>
            <a:endParaRPr lang="en-US" sz="988" dirty="0"/>
          </a:p>
        </p:txBody>
      </p:sp>
      <p:sp>
        <p:nvSpPr>
          <p:cNvPr id="12" name="Text 3"/>
          <p:cNvSpPr txBox="1"/>
          <p:nvPr/>
        </p:nvSpPr>
        <p:spPr>
          <a:xfrm>
            <a:off x="407503" y="2522835"/>
            <a:ext cx="2019146" cy="792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Брюгге и Лондон
</a:t>
            </a:r>
            <a:pPr algn="l" indent="0" marL="0">
              <a:lnSpc>
                <a:spcPct val="100000"/>
              </a:lnSpc>
              <a:buNone/>
            </a:pPr>
            <a:r>
              <a:rPr lang="en-US" sz="4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города стали крупными узлами обмена для тканей, металлов и других товаров Северной Европы. Рынки, каналы и пристани привлекали ремесленников, банкиров и иностранных торговцев.
</a:t>
            </a:r>
            <a:endParaRPr lang="en-US" sz="960" dirty="0"/>
          </a:p>
        </p:txBody>
      </p:sp>
      <p:sp>
        <p:nvSpPr>
          <p:cNvPr id="13" name="Text 4"/>
          <p:cNvSpPr txBox="1"/>
          <p:nvPr/>
        </p:nvSpPr>
        <p:spPr>
          <a:xfrm>
            <a:off x="407503" y="3694860"/>
            <a:ext cx="2019146" cy="792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Любек и Балтика
</a:t>
            </a:r>
            <a:pPr algn="l" indent="0" marL="0">
              <a:lnSpc>
                <a:spcPct val="100000"/>
              </a:lnSpc>
              <a:buNone/>
            </a:pPr>
            <a:r>
              <a:rPr lang="en-US" sz="5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Любек вырос как центр балтийской торговли. Через него проходили зерно, соль, рыба и древесина, а его купцы связывали множество прибрежных городов в единую сеть.
</a:t>
            </a:r>
            <a:endParaRPr lang="en-US" sz="1102" dirty="0"/>
          </a:p>
        </p:txBody>
      </p:sp>
      <p:sp>
        <p:nvSpPr>
          <p:cNvPr id="14" name="Text 5"/>
          <p:cNvSpPr txBox="1"/>
          <p:nvPr/>
        </p:nvSpPr>
        <p:spPr>
          <a:xfrm>
            <a:off x="2746553" y="1350822"/>
            <a:ext cx="2019146" cy="792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Каменные дома и стены
</a:t>
            </a:r>
            <a:pPr algn="l" indent="0" marL="0">
              <a:lnSpc>
                <a:spcPct val="100000"/>
              </a:lnSpc>
              <a:buNone/>
            </a:pPr>
            <a:r>
              <a:rPr lang="en-US" sz="5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Торговое богатство меняло городской облик. Строились каменные дома, ратуши, соборы и укрепления, потому что успешные города хотели показать силу и защитить имущество.
</a:t>
            </a:r>
            <a:endParaRPr lang="en-US" sz="1075" dirty="0"/>
          </a:p>
        </p:txBody>
      </p:sp>
      <p:sp>
        <p:nvSpPr>
          <p:cNvPr id="15" name="Text 6"/>
          <p:cNvSpPr txBox="1"/>
          <p:nvPr/>
        </p:nvSpPr>
        <p:spPr>
          <a:xfrm>
            <a:off x="2746553" y="2522835"/>
            <a:ext cx="2019146" cy="792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и ремёсла
</a:t>
            </a:r>
            <a:pPr algn="l" indent="0" marL="0">
              <a:lnSpc>
                <a:spcPct val="100000"/>
              </a:lnSpc>
              <a:buNone/>
            </a:pPr>
            <a:r>
              <a:rPr lang="en-US" sz="4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Деньги от торговли поддерживали мастеров, художников и строителей. Заказы на украшения, ткани и изделия из металла помогали городам становиться не только богаче, но и красивее.
</a:t>
            </a:r>
            <a:endParaRPr lang="en-US" sz="98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между Востоком и Западом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Шёлк и специи в европейских городах
</a:t>
            </a:r>
            <a:pPr algn="l" indent="0" marL="0">
              <a:lnSpc>
                <a:spcPct val="100000"/>
              </a:lnSpc>
              <a:buNone/>
            </a:pPr>
            <a:r>
              <a:rPr lang="en-US" sz="6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дальним путям в Европу прибывали шёлк, перец, корица и другие редкие товары. Их ценили не только за вкус и красоту, но и за то, что они показывали богатство владельца. Такие грузы делали купцов особенно влиятельными.
</a:t>
            </a:r>
            <a:endParaRPr lang="en-US" sz="1141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Знания, которые ехали вместе с товаром
</a:t>
            </a:r>
            <a:pPr algn="l" indent="0" marL="0">
              <a:lnSpc>
                <a:spcPct val="100000"/>
              </a:lnSpc>
              <a:buNone/>
            </a:pPr>
            <a:r>
              <a:rPr lang="en-US" sz="5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переносила не только вещи, но и идеи. Вместе с грузами распространялись карты, способы счёта, сведения о морских ветрах и новых маршрутах. Благодаря этому европейцы лучше узнавали далёкие страны и учились вести долгие путешествия.
</a:t>
            </a:r>
            <a:endParaRPr lang="en-US" sz="1071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 двух направлениях
</a:t>
            </a:r>
            <a:pPr algn="l" indent="0" marL="0">
              <a:lnSpc>
                <a:spcPct val="100000"/>
              </a:lnSpc>
              <a:buNone/>
            </a:pPr>
            <a:r>
              <a:rPr lang="en-US" sz="6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отправляла на Восток шерстяные ткани, металл, дерево и оружие, а взамен получала товары и опыт, полезный для мореплавания. Так торговля соединяла разные культуры и превращала путь в постоянный обмен не только вещами, но и знаниями.
</a:t>
            </a:r>
            <a:endParaRPr lang="en-US" sz="116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связи ускорили обмен не только товарами, но и привычками, знаниями и новыми способами ведения дел.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эффект дала связка городов, ремёсел и денег: именно она сделала экономику Средневековья более сложной и связанной.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торговля изменила жизнь людей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по материалам о последствиях средневековой торговли.
</a:t>
            </a:r>
            <a:endParaRPr lang="en-US" sz="130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4125" y="202050"/>
            <a:ext cx="64740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торговля меняла общество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94100" y="1229900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городская верхушка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Богатые купцы постепенно становились заметной силой в городе. Они могли влиять на решения не хуже землевладельцев, потому что контролировали товары, деньги и важные связи.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4255" y="2937802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работы для мастеров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Ремесленники получали новые заказы на ткани, посуду, инструменты и украшения. Чем активнее торговля, тем больше нужно было товаров, а значит, росли мастерские и рынки.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96450" y="1229900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Доход для крестьян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 уже не только выращивали хлеб для себя. Часть урожая и сырья они могли продавать, превращая излишки в деньги и постепенно входя в рыночную экономику.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996605" y="2937802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Шансы на подъём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усиливала неравенство, но открывала и новые возможности. Трудолюбивый или удачливый человек мог разбогатеть, если умел торговать, считать прибыль и налаживать связи.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DF8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502270"/>
            <a:ext cx="3934500" cy="18804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средства сделали дальнюю торговлю безопаснее и удобнее.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росла вместе с инструментами, которые уменьшали риск, ускоряли расчёты и помогали перевозить больше товаров на большие расстояния.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Изобретения и практики, которые помогали торговле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Сведения о развитии мореплавания, торговли и делопроизводства в позднем Средневековье.
</a:t>
            </a:r>
            <a:endParaRPr lang="en-US" sz="110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750" y="1066800"/>
            <a:ext cx="7342500" cy="30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почему торговля изменила Средние века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соединила города и страны, усилила роль денег и купцов, а также изменила повседневную жизнь людей. Благодаря ей Средневековье стало более открытым и связанным.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2026-06-02T04:57:13Z</dcterms:created>
  <dcterms:modified xsi:type="dcterms:W3CDTF">2026-06-02T04:57:13Z</dcterms:modified>
</cp:coreProperties>
</file>