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система опоры и движения человека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обеспечивает поддержку, движение и защиту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опорно-двигательная система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опорно-двигательная система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система помогает стоять, ходить и заниматься спортом, поддерживая правильную осанку. Здоровье костей, мышц и суставов необходимо для предотвращения травм и болезней в повседневной 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кости человеческого скелета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черепа в защите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образует крепкий каркас, который охраняет головной мозг от внешних воздействий. Он состоит из нескольких костей, соединённых швами, что обеспечивает прочность и некоторую гибкость.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— ось тела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состоит из множества позвонков, которые соединяются между собой и обеспечивают поддержку туловища. Он защищает спинной мозг и позволяет гибкость и движение тела.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конечностей для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рук и ног образуют каркас, к которому крепятся мышцы. Это позволяет совершать разнообразные движения — от поднимания предметов до бега и прыжков.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костей и их функции в теле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Трубчатые кости — основа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кости, например бедренная, служат рычагами для мышц и обеспечивают прочность и подвижность конечностей, позволяя выполнять разнообразные движения.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кости — защита внутренних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Лопатка и грудная клетка защищают сердце, лёгкие и другие органы от повреждений благодаря своей широкой и плоской структуре.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кости — обеспечение гибкости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запястья и предплюсны способствуют гибкости и устойчивости кистей и стоп, распределяя нагрузки и обеспечивая точность движений.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и роста костей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клеток и внешних факторов на развитие костной ткани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включают органические вещества, такие как коллаген, придающий им упругость и эластичность, что важно для устойчивости.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компоненты, особенно кальций и фосфор, обеспечивают твёрдость и прочность костей, помогая выдерживать нагрузки тела.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костей находится губчатое вещество и костный мозг, где формируются клетки крови, поддерживая жизнедеятельность организма.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структура костей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позвоночника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позвоночника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состоит из 33-34 позвонков, разделённых на шейный, грудной, поясничный, крестцовый и копчиковый отделы. Такая структура обеспечивает прочность и гибкость спины.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позвоночника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поддерживает осанку, обеспечивает движение и защищает спинной мозг, являющийся центральной частью нервной системы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суставов и их назначение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суставов и их назначение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суставы, такие как локтевой и коленный, позволяют широкий диапазон движений, обеспечивая гибкость и активность тела.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Малоподвижные и неподвижные суставы поддерживают прочность и стабильность скелета, например межпозвонковые диски и швы черепа.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5537" y="1221275"/>
            <a:ext cx="5932926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типы суставов имеют свои особенности, влияющие на движения и поддержку организма.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суставов по функциям и подвижности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суставы позволяют выполнять разнообразные функции — от движения до защиты.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мышц в организме человека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— двигатель тела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мышцы прикреплены к костям и управляют движениями тела и поддержанием осанки. Они работают по командам нервной системы, позволяя ходить, бегать и заниматься спортом.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и сердечные мышцы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обеспечивают функцию внутренних органов, например, пищеварения. Сердечная мышца непрерывно сокращается, обеспечивая кровообращение и работу сердца.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скелетной мышцы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скелетной мышцы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Скелетная мышца состоит из множества длинных мышечных волокон, которые упакованы в пучки и окружены соединительной тканью — фасциями. Эти волокна обеспечивают силу и эластичность мышц.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крепятся к костям при помощи сухожилий — прочных волокнистых структур. Под воздействием нервных импульсов мышечные волокна сокращаются, вызывая движение тела и конечностей.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работают в парах: один — агонист — сокращается для движения, другой — антагонист — расслабляется для возвращения в исходное положение. Это обеспечивает плавность движений.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 посылает команды мышцам, а периферическая обеспечивает передачу импульсов и обратную связь о положении тела и мышцах.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мышечной работы нужна для точного исполнения движений и предотвращения травм. Она регулируется нервной системой, обрабатывающей сигналы от мозга и чувствительных рецепторов.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мышц и координация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деятельность нервов и мышц позволяет выполнять сложные движения, адаптируясь к меняющимся условиям окружающей среды и задачам.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повышают не только массу мышц, но и их выносливость и функциональную силу подростков.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физической активности на мышцы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физическая активность значительно улучшает мышечные показатели у подростков, что важно для здоровья и развития.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по развитию подростков, 2023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правильной осанки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правильной осанки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осанка помогает ровно удерживать позвоночник, уменьшая риск его искривления и перегрузки мышц. У подростков формирование правильной осанки особенно важно для здоровья будущего.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осанка улучшает работу внутренних органов и дыхательной системы, а также влияет на общее самочувствие и уверенность в себе у подростков.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1500" y="450000"/>
            <a:ext cx="4372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питания на систему опоры и движения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756450" y="2383725"/>
            <a:ext cx="4117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крепких костей необходимы кальций и витамин D, которые укрепляют костную ткань. Белки и минералы поддерживают рост и восстановление мышц, особенно в период активного роста подростков.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6450" y="3566650"/>
            <a:ext cx="4117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этих веществ замедляет развитие и снижает устойчивость опорно-двигательной системы. Важно регулярно употреблять молочные продукты, овощи и мясо для сбалансированного питания.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501500" y="448775"/>
            <a:ext cx="4372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питания на систему опоры и движения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опорно-двигательной системы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травмы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Повреждение骨ей или суставов возникает из-за падений, ударов или чрезмерных физических усилий, часто в спорте или играх.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Немедленное применение льда, фиксация и покой для снижения боли и отека, предотвращение дальнейших повреждений.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Обследование и лечение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врачу для диагностики с помощью рентгена или МРТ и назначения лечения — от покоя до операции.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Восстановительные процедуры, включая физиотерапию и упражнения, необходимы для полного восстановления функции и предотвращения осложнений.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травм происходит во время уроков физкультуры и игр на улице у школьников всех возрастов.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травм у подростков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травм связан с повышением активности подростков и сезонами активных игр весной и осенью, что требует усиления мер безопасности.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отчёты российских школ, 2019–2023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864" y="1916405"/>
            <a:ext cx="203287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0483" y="1916405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36438"/>
            <a:ext cx="236400" cy="21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36488"/>
            <a:ext cx="236400" cy="210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и травм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Укрепляют мышцы и кости, улучшают координацию, что снижает риск травм и заболеваний опорно-двигательной системы.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организм необходимыми веществами для роста и восстановления тканей, поддерживает здоровье суставов и костей.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защитной экипировки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шлемов, наколенников и налокотников во время активных игр и спорта предупреждает серьёзные повреждения.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Своевременное обращение к врачу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диагностирование и лечение травм предотвращает осложнения и способствует быстрому восстановлению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здоровье опорно-двигательной системы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501500" y="1833650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физическая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Утренняя зарядка и умеренные нагрузки укрепляют мышцы и кости, повышают выносливость. Регулярность занятий способствует поддержанию правильной осанки и здоровья суставов.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501500" y="3281806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для 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соблюдать режим сна, питаться правильно и проводить время на свежем воздухе. Такие привычки формируют крепкую опорно-двигательную систему у подростков.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крепкой опорно-двигательной системы для подростков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Здоровая система опоры и движения обеспечивает активность, снижает риск травм и поддерживает гармоничное развитие подростков на пути к взрослой жизни.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2026-05-09T00:03:17Z</dcterms:created>
  <dcterms:modified xsi:type="dcterms:W3CDTF">2026-05-09T00:03:17Z</dcterms:modified>
</cp:coreProperties>
</file>