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вопросы — как любопытство помогает узнавать мир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думать, узнавать и дружить в разговоре.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мы спрашиваем каждый день?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непонятно или интересно, вопрос становится подсказкой. Он помогает замечать растения, животных, правила и перемены вокруг — дома, в школе, на прогулке и даже в игре.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вопросы начинаются с них и сразу ведут к понятному ответу, без путаницы и лишних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тема: почему, как, где, когда, кто, что.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слов-помощников часто хватает, чтобы задать ясный и короткий вопрос.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помогает замечать важные детали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Оглянуться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вопрос рождается из одной маленькой детали: зеленый лист, крыло птицы или капля дождя. Если присмотреться, обычная вещь превращается в интересное открытие.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первый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помогает не просто смотреть, а думать. Чем внимательнее мы замечаем детали, тем легче задать умный вопрос и найти точный ответ.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Заметить необычное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смотрит на цветок, насекомое или след на земле и вдруг замечает, что в природе все устроено не случайно. Так появляется желание спросить «почему?».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на уроке окружающего мира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увидеть, чем отличаются времена года, погода, растения и животные. Ребенок учится не только смотреть, но и замечать важные признаки.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полезно спрашивать, чем похожи и чем отличаются предметы или явления. Такое сравнение делает знания яснее и помогает лучше запоминать.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вопрос показывает, как одно событие связано с другим: дождь с лужами, солнце с теплом, холод с одеждой. Так знания складываются в понятную картину.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82904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понять, как вести себя в природе, во дворе и на прогулке. Это важно не только для урока, но и для безопасности.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492472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урок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спрашивают, урок становится похож на маленькое исследование. Появляется интерес, а вместе с ним — желание слушать, думать и узнавать больше.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умный вопрос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превратить любопытство в точный и понятный вопрос.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вопрос полезнее быстрой догадки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Догадка может 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отвечать слишком быстро, легко перепутать причину и результат. Вопрос помогает остановиться, посмотреть внимательнее и не спешить с выводом.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нужны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вопрос подсказывает: сначала собери факты, сравни, подумай, а уже потом отвечай. Так ошибок становится меньше, а уверенности — больше.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542497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знать — нормально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приходит сразу, это не беда. Вопрос показывает, что думать можно спокойно, шаг за шагом, без лишней спешки и волнения.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 в разговоре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 звучит доброжелательно и не перебивает собеседника. Когда мы спрашиваем спокойно, разговор становится приятнее и понятнее для всех.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 помогает не только получить информацию, но и сохранить дружбу. С таким вопросом легче договориться, не обидеть и не поссориться.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пожалуйста, можно, скажите и подскажите делают просьбу мягче. Они помогают услышать ответ до конца и показывают уважение к человеку рядом.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думать сильнее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два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вроде «чем похожи?» или «чем отличаются?» учат внимательно смотреть на предметы. Так легче заметить важные признаки и не пропустить детали.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спрашиваем, почему что-то произошло, мы ищем объяснение, а не просто называем факт. Это помогает понять мир глубже и точнее.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Подумать о последствиях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«что будет, если…» заставляет представить результат заранее. Такой вопрос помогает увидеть связь между действием и тем, что случится потом.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вопрос не только вызывает интерес, но и ведет к выводу. После сравнения, поиска причин и проверки становится понятно, как устроено явление.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вопроса к ответу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перейти от вопроса к точному выводу.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16480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723" y="3214682"/>
            <a:ext cx="32865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дети уже используют умные вопросы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00000"/>
              </a:lnSpc>
              <a:buNone/>
            </a:pPr>
            <a:r>
              <a:rPr lang="en-US" sz="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дети спрашивают, как что-то приготовить, почему горит лампа или куда убрать игрушки. Такие вопросы помогают понимать бытовые правила и быстрее находить нужное решение вместе со взрослыми.
</a:t>
            </a:r>
            <a:endParaRPr lang="en-US" sz="1371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вопросы помогают не теряться и лучше понимать задания. Ребёнок может спросить, как написать слово, как решить задачу или почему меняется погода за окном.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в парке вопросов обычно ещё больше. Почему летят листья, кто оставил следы на снегу, откуда берутся облака — всё это делает обычную прогулку маленьким исследованием.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вопросы помогают договориться о правилах, ролях и очередности ходов. Если что-то непонятно, лучше спросить сразу, чем потом спорить и путаться в делах.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Вопросы-исследователи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под лупой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нашёл на дорожке необычный лист и разглядывал его очень долго. Он заметил прожилки, цвет и маленькую дырочку, а потом спросил: почему лист выглядит именно так? Один внимательный взгляд превратился в настоящее маленькое исследование.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наблюдения за дождём Катя открыла тетрадь и стала делать короткие пометки. Она записала, что изменилось в небе, когда стало темнее, и спросила, почему капли падают не всё время одинаково.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своими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стояли лупа, карандаш и стакан с водой. Дети решили проверить, как выглядит маленький камешек через стекло, и задали вопрос: что изменится, если предмет приблизить? Такой вопрос помогает не гадать, а смотреть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вопросе смешано сразу несколько мыслей, ответ становится путаным. Когда остаётся только одна тема, спрашивать и отвечать гораздо проще.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одного вопроса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тема делает вопрос намного сильнее.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вопрос понятнее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длинного вопроса получить короткий и точный.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вопросы в паре и в группе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обижаем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 звучит мягко и доброжелательно. Он помогает обсудить даже сложную тему без ссоры, а значит, всем легче договориться и сохранить хорошее настроение.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общее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вопросы помогают сравнить идеи и выбрать лучший вариант вместе. Когда каждый может спросить и ответить, спор превращается в спокойный разговор и полезную совместную работу.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важно сначала услышать чужую мысль, а потом задавать вопрос. Так легче понять, о чём говорит товарищ, и не перебивать его на полуслове.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Уточняем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задание кажется трудным, вопрос помогает разобраться без спешки. Ребёнок может уточнить, что нужно сделать сначала, а что — потом, и работа сразу становится понятнее.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понимать книгу и рассказ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здесь главный герой?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рассказ, он сначала ищет героя и место действия. Такой вопрос помогает не потеряться в тексте и сразу понять, кто совершает важные поступки. Читать становится похоже на поиск следов в сказочном лесу.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случилось?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событие в книге кажется неожиданным: герой опоздал, потерял вещь или нашёл друга. Вопрос о причине помогает увидеть, что произошло раньше и что повлияло на развитие истории. Тогда сюжет складывается, как пазл.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всё закончилось?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чтения полезно спросить, как изменилась история и какой вывод можно сделать. Такой вопрос помогает запомнить главную мысль текста, а не только отдельные события.
</a:t>
            </a:r>
            <a:endParaRPr lang="en-US" sz="10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8406" y="1459363"/>
            <a:ext cx="234937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7825" y="1459363"/>
            <a:ext cx="375900" cy="37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751" y="1480246"/>
            <a:ext cx="375900" cy="33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87925" y="3121379"/>
            <a:ext cx="375900" cy="375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21379"/>
            <a:ext cx="375900" cy="375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 начала вопроса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искать причину. С его помощью ребёнок спрашивает, почему идёт дождь, почему тает снег или почему у дерева есть корни.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понять цель. Оно подсказывает вопрос о том, зачем нужен светофор, зачем поливать цветок и зачем выполнять правило.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найти место. С ним легко спросить, где живут птицы, где лежит книга или где растёт ель.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узнать время и порядок событий. Оно подходит для вопросов о том, когда начинается урок, когда приходит весна или когда надо кормить рыбу.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будет, если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подумать о результате. Такой вопрос учит замечать последствия: что будет, если не закрыть дверь, не полить растение или не убрать игрушки.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умных вопросов для первого класса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идёт дождь? Такой вопрос помогает посмотреть на небо, вспомнить облака и заметить, как вода возвращается на землю. Это уже маленькое научное расследование.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417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растение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растение? Здесь можно наблюдать семя, росток, листья и цветок. Вопрос учит замечать изменения и понимать, что нужно живому зелёному другу.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1626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птиц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птицы? Ответ помогает узнать о гнёздах, деревьях, крышах и парках. Вопрос показывает, что животные выбирают разные места для жизни.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318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времена 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весна? Такой вопрос помогает сравнивать снег, тепло, ручьи и почки на деревьях. Он тренирует внимание к переменам в природе.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417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будет, если не закрыть дверь? Вопрос помогает думать о безопасности и последствиях. Он учит не только спрашивать, но и заранее замечать возможную проблему.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хорошего вопроса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проверить вопрос перед ответом или обсуждением.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вопросы открывают маленькие двери к большим открытиям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вопрос помогает не бояться неизвестного, замечать интересные детали и спокойно искать ответ. Если спрашивать внимательно и по делу, каждый день становится немного умнее и намного интереснее.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2026-05-25T16:24:36Z</dcterms:created>
  <dcterms:modified xsi:type="dcterms:W3CDTF">2026-05-25T16:24:36Z</dcterms:modified>
</cp:coreProperties>
</file>