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мир рядом с нами: он кормит, украшает и помогает дышать.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живые организмы. Они растут, дышат, пьют воду и дают цветы, плоды и семена. Их зелёные листья помогают делать питание на свету, а людям и животным дарят еду, тень и чистый воздух.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растения каждый день
</a:t>
            </a:r>
            <a:endParaRPr lang="en-US" sz="3171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почву и ждёт подходящих условий. Ему нужны тепло, вода и воздух, чтобы проснуться и начать расти.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корешок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маленький корешок. Он закрепляет будущий росток в земле и начинает искать воду.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вверх поднимается тонкий стебелёк. Он осторожно пробирается к свету, будто спрашивает: «Где тут солнце?»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Раскрываются листочки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первые листья. Теперь молодое растение может расти дальше, а у фасоли и гороха этот процесс особенно хорошо видно.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семени к ростку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жизни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
</a:t>
            </a:r>
            <a:endParaRPr lang="en-US" sz="3383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помогают растению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мастерская листа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кажется простым, но внутри него идёт важная работа. В зелёной ткани есть хлорофилл, который помогает растению использовать свет. Поэтому листья так хорошо тянутся к солнцу и стараются ловить каждый луч.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дыхательные окошки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листа есть крошечные отверстия. Через них растение дышит, обменивается воздухом и испаряет воду. Если присмотреться, лист совсем не ленивый — он трудится почти без перерыва.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превращение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многих деревьев меняют цвет. Они становятся жёлтыми, красными и оранжевыми, а потом опадают на землю. Так дерево готовится к зимнему отдыху и бережёт силы до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раскрывается и привлекает внимание насекомых. Его цвет и запах как будто зовут гостей на маленький природный праздник.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цветок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Пчела, бабочка или другое насекомое садится на цветок. Оно ищет нектар и невольно задевает пыльцу.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Прилетает насекомое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насекомое летит к другому цветку, пыльца переносится с собой. Так растениям помогает маленький, но очень важный помощник.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у растения могут образоваться плоды и семена. Благодаря этому появляются новые растения, и жизнь в природе продолжается.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семена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 путешествуют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помогают человеку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живут вместе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в доме и школе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места помогают растениям
</a:t>
            </a:r>
            <a:endParaRPr lang="en-US" sz="338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царство высоких деревьев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живут ярусами: сверху тянутся ели и сосны, ниже растут берёзы и кустарники, а у земли прячутся мхи и папоротники. Здесь тише, прохладнее и влажнее, чем на открытом 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Луг: разноцветный ковёр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много света, поэтому травы и цветы растут свободно и образуют яркий ковёр. Клевер, ромашка и колокольчик дружно качаются на ветру, а насекомые легко находят здесь нектар и пыльцу.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Сад: место заботы человека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деревья и кусты выращивают люди. Яблони, вишни и смородина получают уход, полив и защиту, поэтому радуют вкусными плодами. Здесь растениям помогают расти, как маленьким питомцам.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нуждаются в защите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38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30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21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27" y="2825691"/>
            <a:ext cx="1820416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навредить растениям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6550" y="3266100"/>
            <a:ext cx="2511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50" y="1507400"/>
            <a:ext cx="1953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81475" y="1507400"/>
            <a:ext cx="15345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9900" y="3266100"/>
            <a:ext cx="1953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мире растений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Плавает по воде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кокоса могут путешествовать по морю и не портиться. Вода помогает им добираться до новых берегов, где потом вырастает новое растение.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очень быстро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может расти удивительно быстро. За короткое время он превращается из маленького побега в высокий стебель, который легко заметить в природе.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Поворачивается к свету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старается тянуться к солнцу, чтобы получать больше света. Так растение словно всегда ищет самое яркое место на своей зелёной сцене.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Запасает воду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умеет хранить воду в толстом стебле. Это помогает ему жить там, где дождь бывает редко, а солнце светит очень горячо.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очень долго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известны своей долгой жизнью. Эти огромные деревья стоят десятки и даже сотни лет, словно хранители времени в лесу.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растениями рядом со школой
</a:t>
            </a:r>
            <a:endParaRPr lang="en-US" sz="2912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растениям
</a:t>
            </a:r>
            <a:endParaRPr lang="en-US" sz="3005" dirty="0"/>
          </a:p>
        </p:txBody>
      </p:sp>
      <p:sp>
        <p:nvSpPr>
          <p:cNvPr id="11" name="Text 2"/>
          <p:cNvSpPr txBox="1"/>
          <p:nvPr/>
        </p:nvSpPr>
        <p:spPr>
          <a:xfrm>
            <a:off x="695577" y="2825766"/>
            <a:ext cx="1454115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4856" y="2825766"/>
            <a:ext cx="1454115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34136" y="2825766"/>
            <a:ext cx="1454115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03405" y="2825766"/>
            <a:ext cx="1454115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972688" y="2825766"/>
            <a:ext cx="1454123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 — наша зелёная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кормят, украшают, защищают и очищают мир вокруг. Они рядом в лесу, в саду, на улице и дома. Берегая каждый росток, мы бережём свою планету.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2026-05-25T16:14:20Z</dcterms:created>
  <dcterms:modified xsi:type="dcterms:W3CDTF">2026-05-25T16:14:20Z</dcterms:modified>
</cp:coreProperties>
</file>