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image" Target="../media/image-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романа и философская концепция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 исследует человека через повседневность, идеи и нравственный выбор.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века: новая роль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роман становится главным жанром Европы и России. Реализм усиливает внимание к быту, психологии и социальной среде, а русская проза придает этим темам философскую глубину.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роман новаторским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роман отказывается от однозначного героя и прямой морали. Персонаж изображается противоречивым, способным сомневаться, ошибаться и пересматривать собственные убеждения.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полифония, внутренний монолог и сложная композиция. Сюжет строится не только на событиях, но и на столкновении идей, речевых позиций и состояний сознания.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и символы помогают раскрыть философский смысл. Через них роман показывает нравственный кризис, самоанализ и поиск ответа на вопросы свободы, совести и добра.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и новаторский роман: основные различия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образ героя, сюжет и авторская позиция.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роман усложняет образ человека и делает смысл произведения более многозначным.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признаков романа XIX 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носитель философского вопроса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герой новаторского романа часто переживает кризис веры, долга или самоуважения. Его поступки проверяют убеждения на прочность и превращают личную драму в философский вопрос.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героя выразительны тесная комната, лестница, окно, тень и городская улица. Эти детали подчеркивают разрыв между мыслью и жизнью, одиночество и внутреннее напряжение.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философский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житейская ситуация превращается в проверку мировоззрения героя.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новаторского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оценки связаны с тем, что роман показывает не только события, но и движение мысли, сомнение и самоанализ персонажа.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полифония задают главную глубину нового романа, делая его идейно напряжённым и многослойным.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признаков новаторского романа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и спор идей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полифоническом романе каждый герой говорит от собственной правды, а не служит простой иллюстрацией авторской мысли. Благодаря этому спор становится равноправным и содержательным.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обсуждают добро и зло, свободу и необходимость, веру и сомнение, справедливость и вину. Их реплики раскрывают не только характеры, но и мировоззренческие позиции.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читает прямую мораль, а организует столкновение голосов. Особенно ярко такой принцип проявляется в романах Ф. М. Достоевского, где идея рождается из диалога.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21204" y="1925962"/>
            <a:ext cx="378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как способ философского анализа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героя связан с отчуждением, бедностью, одиночеством и унижением. Поэтому личные переживания в романе приобретают общественный и исторический смысл.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анализ не только фиксирует кризис, но и открывает возможность перемены. Через осознание вины и сострадание герой может прийти к обновлению.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 и самоанализ показывают, как в герое спорят желание, страх, гордость и совесть. Читатель видит не только поступок, но и его скрытые мотивы.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и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Сны, молчание и остановки в речи передают неясные, тревожные состояния сознания. Через них раскрываются напряжение, предчувствие и скрытое чувство вины.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жесты и предметные детали помогают заметить то, что герой не произносит вслух. Психологическое значение часто заключено в коротком, внешне незаметном движении.
</a:t>
            </a:r>
            <a:endParaRPr lang="en-US" sz="660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69604"/>
            <a:ext cx="5139684" cy="28495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и их философский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романа работают не как украшение, а как способ выразить идею и внутренний конфликт.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романа напрямую выражает его философское содержание: каждый приём помогает увидеть выбор, сомнение и смысл поступка.
</a:t>
            </a:r>
            <a:endParaRPr lang="en-US" sz="868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философского романа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испытания личности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таком романе не просто фон: он сдавливает героя шумом, теснотой и равнодушием, усиливая одиночество, тревогу и ощущение внутренней несвободы.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Переулки, лестницы, мосты и узкие комнаты становятся выразительными деталями, которые показывают, как внешняя среда отражает моральное и психологическое напряжение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философского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они переплетаются в одном нравственном конфликте и проверяют жизненную позицию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свобода, ответственность и поиск истины; именно они задают основной философский напряжённый центр романа.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философского романа; дата не требуется.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личности и общества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формирует взгляд героя на мир: бедность, унижение и неравенство не исчезают из его сознания, а становятся источником острых нравственных вопросов.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подчёркивает двойственную природу личности: она зависит от обстоятельств, однако не сводится к ним и сохраняет способность к внутреннему выбору.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перемены и городской быт показывают, что человек живёт внутри больших процессов, но всё равно отвечает за собственные решения и поступки.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столкновении среды и совести раскрываются вопросы вины, власти, сострадания и цены идеи, которые делают сюжет философски значимым.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истории к философскому обобщению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частный эпизод в романе становится размышлением о совести, свободе и смысле жизни.
</a:t>
            </a:r>
            <a:endParaRPr lang="en-US" sz="2189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читатель в диалоге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не из готового ответа автора, а из столкновения позиций героев, когда каждая точка зрения требует внимательного сопоставления и оценки.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символические предметы, жесты и повторы, чтобы понять скрытую мысль текста и связать бытовую сцену с более широким философским вопросом.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заставляет оценивать поступки не по внешнему успеху, а по их последствиям для совести, свободы и человеческого достоинства.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требует активного чтения: оно превращает школьника не в пассивного зрителя, а в участника поиска смысла и аргументов.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400" y="1611696"/>
            <a:ext cx="45448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вопросы, которые ставит роман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вопросы, вокруг которых строится идейный конфликт новаторского романа.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вопросы сводятся к проверке человеческой ответственности: роман исследует не абстрактные идеи, а их нравственную цену.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философского романа; дата не требуется.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романа от сюжета к идее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не только степень напряжения, но и способ изображения героя: всё важнее становятся его мысли, сомнения и внутренняя речь.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фиксирует переход от событийного повествования к роману идей, где решающими становятся психология и философский конфликт.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признаков жанровой эволюции; дата не требуется.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и их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новаторском романе деталь никогда не случайна: лестница, дверь или порог обозначают переход, выбор и границу между прежней и новой жизнью героя.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тень, окно, письмо или вода добавляют скрытый смысл сцене и помогают увидеть не только событие, но и внутреннее движение сознания.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роман расширил возможности жанра, потому что соединил событийность с психологическим анализом, публицистической остротой и философским размышлением о человеке.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роман может быть не только рассказом о судьбе, но и формой исследования совести, вины, свободы и ответственности.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XX века этот опыт оказался особенно важен: усилились внутренний конфликт, многозначность образов и открытость финала, требующая интерпретации.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роман стал пространством серьёзного разговора о человеке, где художественная форма помогает думать о жизни глубже и точнее.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новаторства для литературы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форма философского мышления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Новаторский роман учит видеть в частной судьбе общечеловеческий смысл: через выбор героя, спор идей и нравственное испытание он говорит о свободе, совести и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2026-05-20T04:00:36Z</dcterms:created>
  <dcterms:modified xsi:type="dcterms:W3CDTF">2026-05-20T04:00:36Z</dcterms:modified>
</cp:coreProperties>
</file>