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признаки, формы и правила употребления.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в текстах и заданиях. Они помогают точно назвать признак предмета по уже выполненному действию: написанное письмо, решённая задача, закрытая дверь, выученное стихотворение.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страдательное причастие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называет признак предмета не само по себе, а через действие, которое над ним уже совершили. Поэтому оно тесно связано со значением результата.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 вопросы какой? какая? какое? какие? и помогают описать предмет так же точно, как прилагательное, но с опорой на глагольное значение.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легко узнать такие формы: прочитанная книга, построенный дом, найденный ключ. Во всех случаях важно не только название предмета, но и совершённое с ним действие.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страдательного причастия — показать, что предмет уже подвергся действию и получил определённый результат. Именно поэтому форма звучит так точно и выразительно.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частей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форме сочетаются признаки глагола и прилагательного: есть значение действия, но слово изменяется как признак предмета. Это делает причастие особой формой глагола.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что действие уже завершилось.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случаях важен результат: письмо написано, задача решена, окно закрыто.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глагола к полной форме причастия.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страдательное причастие прошедшего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9255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по суффиксу определить способ образования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можно быстро узнать тип причастия и проверить написание.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страдательных причастий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стоит при существительном и отвечает за его признак: прочитанная книга, закрытая дверь. Она изменяется по родам, числам и падежам.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обычно входит в состав сказуемого: книга прочитана, дверь закрыта. Она сообщает прежде всего о результате действия, а не просто называет признак.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могут согласовываться с существительным в разных формах, поэтому они гибче в предложении. Краткие формы не изменяются по падежам и выглядят короче.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какой? и стоит рядом с существительным, чаще это полная форма. Если оно сообщает, что действие уже завершено, обычно это краткая форма.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хорошо показывают, как меняется вид записи и роль формы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короче и чаще выражает результат, а полная форма удобна для определения при существительном.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количества букв в примерах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полной и краткой 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принимает род существительного: прочитанная книга, прочитанное письмо, прочитанный текст. Так признак действия точно связывается с предметом.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стоит во множественном числе, причастие тоже меняет форму: прочитанные книги, решённые задачи. Это делает словосочетание грамматически точным.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изменяется по падежам вместе с существительным, поэтому легко вписывается в разные предложения. Благодаря этому её можно использовать в роли определения.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помогает сразу понять, какой предмет и какое действие связаны между собой. Именно поэтому такие формы часто используют в учебных и описательных текстах.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страдательное причастие чаще всего является определением. Оно отвечает на вопрос какой? и описывает предмет через уже совершённое действие.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может стоять перед существительным или после него: найденный ключ, книга, прочитанная за вечер, мост, построенный в прошлом году.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обычно входит в состав сказуемого: ключ найден, дверь закрыта, задача решена. В этом случае она сообщает о результате действия.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определяет роль причастия в предложении, ему легче правильно писать окончание, ставить знаки препинания и не путать форму с прилагательным.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774" y="2728778"/>
            <a:ext cx="351845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ошибки связаны с суффиксами полной и краткой форм, а также с написанием окончаний.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при выборе суффикса и при смешении полной и краткой формы. Если помнить признаки формы, написание становится более точным.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и морфологии русского языка, школьный курс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написании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причастие и прилагательное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связь с глаголом и называет признак по действию: написанное письмо, выученное правило. В таких словах можно почувствовать, что что-то уже было сделано.
</a:t>
            </a:r>
            <a:endParaRPr lang="en-US" sz="174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постоянный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обозначает свойство предмета само по себе: красный, высокий, тяжёлый. Оно не подсказывает, какое действие было совершено над предметом.
</a:t>
            </a:r>
            <a:endParaRPr lang="en-US" sz="166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назвать исполнителя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часто есть зависимое слово, которое указывает на того, кто выполнил действие: написанное учеником сочинение, выученное классом стихотворение.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какой? и связано с действием, это причастие. Если оно лишь описывает предмет как признак, перед нами прилагательное.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59" y="2295422"/>
            <a:ext cx="1952989" cy="222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034" y="2295422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634" y="2295422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946" y="2295422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5944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лежит решённая задача, а рядом — выученное стихотворение, которое ученик готов прочитать у доски. Эти примеры легко представить на уроке русского языка или литературы, потому что они связаны с привычной школьной работой.
</a:t>
            </a:r>
            <a:endParaRPr lang="en-US" sz="775" dirty="0"/>
          </a:p>
        </p:txBody>
      </p:sp>
      <p:sp>
        <p:nvSpPr>
          <p:cNvPr id="8" name="Text 1"/>
          <p:cNvSpPr txBox="1"/>
          <p:nvPr/>
        </p:nvSpPr>
        <p:spPr>
          <a:xfrm>
            <a:off x="2530019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
</a:t>
            </a:r>
            <a:pPr algn="l" indent="0" marL="0">
              <a:lnSpc>
                <a:spcPct val="100000"/>
              </a:lnSpc>
              <a:buNone/>
            </a:pPr>
            <a:r>
              <a:rPr lang="en-US" sz="30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уже стоит убранный стол, на полке — подписанный дневник, а у двери — закрытая на перемене дверь. Такие словосочетания показывают результат действия и часто встречаются в повседневной речи школьников.
</a:t>
            </a:r>
            <a:endParaRPr lang="en-US" sz="844" dirty="0"/>
          </a:p>
        </p:txBody>
      </p:sp>
      <p:sp>
        <p:nvSpPr>
          <p:cNvPr id="9" name="Text 2"/>
          <p:cNvSpPr txBox="1"/>
          <p:nvPr/>
        </p:nvSpPr>
        <p:spPr>
          <a:xfrm>
            <a:off x="4663619" y="1635512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3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ждёт приготовленный ужин, на столе лежит сложенная одежда, а на подоконнике — открытая книга. В этих образах видно, что предметы описаны через завершённое действие, а не просто через внешний вид.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6782931" y="1635512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
</a:t>
            </a:r>
            <a:pPr algn="l" indent="0" marL="0">
              <a:lnSpc>
                <a:spcPct val="100000"/>
              </a:lnSpc>
              <a:buNone/>
            </a:pPr>
            <a:r>
              <a:rPr lang="en-US" sz="3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праздничный день особенно заметны украшенный зал и нарисованные плакаты. Они делают сцену живой и понятной: действие уже завершено, а результат остаётся перед глазами и помогает создать настроение.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бытовой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 форму по значению, суффиксу и связи с существительным.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страдательного 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причастие с зависимыми словами. Он уточняет признак предмета и делает описание более точным: написанное учеником сочинение, построенный в прошлом году дом.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показывает не только сам предмет, но и обстоятельства действия: кем, где или когда оно было выполнено. Благодаря этому фраза становится содержательнее и понятнее.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ставятся запятые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его обычно выделяют запятыми: дом, построенный в прошлом году, школа, украшенная к празднику.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его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оборот помогает правильно читать и писать предложения. Это важно для пунктуации, а также для понимания того, какое слово является главным в словосочетании.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точной и выразительной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позволяют заменить длинное объяснение одним точным словосочетанием. Вместо двух-трёх предложений можно сказать: решённая задача, закрытая дверь, выученное правило.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 учебных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 учебниках, инструкциях и сообщениях о результатах. Они помогают писать спокойно, точно и без лишних повторов, что особенно важно в школьных работах.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описывать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сразу показывает, что действие уже завершено. Читатель понимает не только, какой предмет назван, но и что с ним уже сделали, поэтому смысл становится яснее.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выразительнее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и описательных текстах причастия помогают создать более живую картину. Они делают фразу собранной, а описание — более образным и аккуратным.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диаграмме показывают, что форма связывает предмет и результат действия. Чаще всего это видно в кратких формах: написано, построено, решено, закрыто.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страдательного причастия — результат уже совершённого действия. Остальные признаки помогают распознать форму и отличить её от других частей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признаки 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страдательное причастие соотносится с исходным глаголом и каким результатом действия оно называет предмет.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всегда опирается на глагол-основу и сохраняет его смысл результата. Это помогает быстрее определять значение формы в предложении.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страдательных причастий прошедшего времени, школьный курс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глаголом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теме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6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прошедшего времени называет признак предмета по уже завершённому действию. Оно отвечает на вопросы какой? какая? какое? какие?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7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образуется от глагола и сохраняет его значение результата. Поэтому при разборе важно сначала найти исходный глагол, а затем определить причастие.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8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полной форме встречаются суффиксы -нн-, -енн-, -т-. По ним можно распознать форму и избежать ошибок в написании.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9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обычно является определением, а краткая — частью сказуемого. Это помогает правильно увидеть роль причастия в предложении.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328502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действием, согласуется с существительным и обозначает результат, перед нами страдательное причастие прошедшего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начинается с точного выбора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 помогают точно передавать результат действия и видеть связь между глаголом и признаком предмета. Если узнавать суффиксы, различать формы и определять роль в предложении, писать станет легче и увереннее.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2026-05-28T15:05:22Z</dcterms:created>
  <dcterms:modified xsi:type="dcterms:W3CDTF">2026-05-28T15:05:22Z</dcterms:modified>
</cp:coreProperties>
</file>