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бинарное деление, митоз и амитоз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ключевые процессы деления клеток и их значение в природе.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— основа жизни, открытая в XIX веке благодаря работам Шлейдена, Шванна и Вирхова. Митоз, амитоз и бинарное деление представляют разные пути размножения и обновления клеток.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исследования клеточного деления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деление: процесс и биологический смысл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шаги бинарного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удвоение кольцевой ДНК, затем рост цитоплазмы приводит к подготовке к разделению. Формируется септа, конечный этап — разделение на две клетки с идентичным генетическим материалом.
</a:t>
            </a:r>
            <a:endParaRPr lang="en-US" sz="1561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ускоренного деления у E. coli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способна делиться каждые 20–40 минут при оптимальных условиях, что обеспечивает быструю адаптацию и размножение в благоприятной среде.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значимость бинарного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обеспечивает быстрое увеличение популяции прокариотов, поддерживая равновесие экосистем и позволяя прокариотам эффективно занимать экологические ниши.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размножающиеся бинарным делением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бактерий, включая E. coli и Salmonella, размножаются бинарным делением — это основной способ их бесполого размножения.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также используют бинарное деление, что обеспечивает быстрый рост популяций, особенно при благоприятных условиях окружающей среды.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бинарного деления у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клетки по стадиям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позволяет быстро заполнять жизненное пространство и занимает ключевые экологические ниши в окружающей среде.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сложной организации упрощает процесс, что снижает затраты энергии и ускоряет цикл деления.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генетического разнообразия делает потомство уязвимым при изменении условий среды и снижает адаптационные возможности.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обмена генетическим материалом ограничивает возможности эволюционной адаптации и сопротивления неблагоприятным факторам.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бинарного деления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основные фазы и их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и процессы в них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начинается с конденсации хромосом и формирования веретена деления. Метафаза характеризуется выравниванием хромосом по центру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основных фаз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анафазе сестринские хроматиды расходятся к полюсам. Телофаза завершается образованием новых ядер и началом цитокинеза — деления цитоплазмы.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сестринские хроматиды движутся к противоположным полюсам, гарантируя равномерное распределение ДНК.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хромосомы становятся видимыми под микроскопом, исчезает ядерная оболочка, формируется митотическое веретено.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хромосомы выстраиваются по экватору клетки, обеспечивая правильное разделение генетического материала.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Телофаза: формируются новые ядра, веретено деления распадается, заканчивается цитокинез — разделение клеточного содержимого.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Детальная характеристика фаз митоза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задерживаются в профазе и метафазе из-за длительности этих стадий в цикле деления.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профаза и метафаза являются критическими периодами подготовки и распределения хромосом.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исследование тканей,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клеток по фазам митоза (диаграмма)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митоза в жизнедеятельности организма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копирование ДНК и формирование генетически идентичных дочерних клеток, что необходимо для стабильности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рост тканей, замену повреждённых клеток и процесс заживления ран в организме человека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митоз способствует поддержанию структуры и функционирования различных тканей, обеспечивая их целостность и развитие.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 часто проявляется при неблагоприятных условиях среды или в патологических процессах, где клетки утрачивают способность к нормальному митозу и делятся упрощённым способом.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 — прямое деление клетки без формирования митотического веретена и без чётких фаз, при котором ядро делится неравномерно, часто сопровождаясь неправильным распределением генетического материала.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деления характерен для клеток с низкой специализацией, встречается у одноклеточных организмов, а также в дегенерирующих тканях и стареющих органах, где нормальные механизмы деления нарушены.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Амитоз: особенности и условия проявления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митоза и амитоза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митозом и амитозом по ключевым характеристикам, позволяя увидеть биологическое значение каждого способа клеточного деления.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и равномерное распределение наследственного материала, тогда как амитоз сопровождается нерегулярным делением и сниженной генетической стабильностью.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 встречается преимущественно в ограниченных ситуациях, часто отражая патологические изменения в тканях, где обычный митоз нарушен или невозможен.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амитоз не обеспечивает равномерного распределения хромосом, его роль связана с адаптивными процессами или дегенерацией клеток в ответ на стрессовые условия.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клетки печени при циррозе, некоторые опухолевые клетки, а также стареющие нейроны — все они демонстрируют амитотическое деление при утрате нормальной функции.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амитоза и примеры его проявления в организме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обеспечивает обновление кожного покрова, что критично для защиты организма и регенерации после повреждений.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деления необходимы для восстановления печени, способствуя замещению утраченных клеток и поддержанию функций жизненно важного органа.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крови, включая обновление эритроцитов, во многом зависит от способности гемопоэтических клеток к митозу.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поддерживает обновление эпителия кишечника, способствуя пищеварительной функции и защите слизистой оболочки.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процессов деления клеток для организма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механизмов деления клеток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многоклеточности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стал основой для организации тканей и органов в многоклеточных организмах, способствуя росту и специализации.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бинарного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прокариоты развили способ бинарного деления для быстрого размножения и увеличения численности.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митоза у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сложного митотического механизма обеспечило стабильное наследование генома в клетках с ядрами.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эукариоты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регуляции митоза позволила адаптировать процессы деления к различным условиям и функциям.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аберрации, такие как транслокации и делеции, могут возникать из-за ошибок при делении и приводят к функциональным нарушениям клеток.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— результат нарушения митоза, при котором клетки получают неправильное число хромосом, вызывая генетические синдромы.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деление клеток приводит к опухолевым процессам и развитию рака, что связано с дефектами регуляции митоза.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синдром Дауна, вызванный трисомией по 21-й хромосоме, иллюстрирует последствия неверного распределения хромосом при митозе.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связанные с нарушениями деления клеток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деления клеток в биологии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визуализировать структурные изменения клеток в разные фазы деления с высокой детализацией.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Флуоресцентное окрашивание ДНК и цитофлуориметрия применяются для анализа клеточного цикла и определения митотического индекса.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обеспечивают длительное наблюдение за делением в культурах, что важно для изучения динамики и регуляции процесса.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препараты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клеток, способные к митозу, используются для производства биофармацевтических средств и вакцин с контролируемым ростом клеток.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инженерия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стимулирования деления позволяют выращивать ткани и органы in vitro для трансплантаций и восстановления повреждённых структур.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Клональное разведение растений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митотически активных клеток в культуре способствует созданию генетически однородных растений с желаемыми свойствами.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механизмов клеточного деления в биотехнологии
</a:t>
            </a:r>
            <a:endParaRPr lang="en-US" sz="27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деления клеток помогает понять наследственные процессы и механизмы регенерации тканей у живых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нарушений в митозе способствует развитию методов диагностики и терапии онкологических и возрастных заболеваний.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генной регуляции деления клеток открывает возможности для генной инженерии и создания новых биотехнологических продуктов.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контролю клеточного цикла позволяют разрабатывать инновационные методы лечения и профилактики различных патологий.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 научное значение изучения деления клеток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клеточном 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— основа жизни, обеспечивающая рост и восстановление организмов. Понимание бинарного деления, митоза и амитоза расширяет возможности медицины и биотехнологий, открывая перспективы научных достижений.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2026-05-10T04:32:52Z</dcterms:created>
  <dcterms:modified xsi:type="dcterms:W3CDTF">2026-05-10T04:32:52Z</dcterms:modified>
</cp:coreProperties>
</file>