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как наука о форме, размере и пространстве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Формы, размеры и пространство вокруг нас становятся понятнее благодаря геометрии.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практики к строгой науке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родилась из измерений земли и строительства, а в Древней Греции стала наукой с определениями, аксиомами и доказательствами, которые позволили объяснять свойства фигур логически и точно.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4450" y="3266100"/>
            <a:ext cx="1953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1600" y="1507400"/>
            <a:ext cx="2232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3400" y="1507400"/>
            <a:ext cx="1674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46600" y="1507400"/>
            <a:ext cx="2232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55950" y="3266100"/>
            <a:ext cx="2232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вопросы геометрии
</a:t>
            </a:r>
            <a:endParaRPr lang="en-US" sz="3400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свойства фигур можно не только проверить измерением, но и доказать. Это делает геометрию логической наукой, где каждый вывод опирается на уже известные факты.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фигур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изучает, чем отличаются треугольник, квадрат, круг и другие фигуры. Она показывает, какие признаки делают фигуру именно такой и как их можно распознать по чертежу.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объектов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описывает, где находится объект и как он расположен относительно других предметов. Она помогает понимать схему, чертёж и взаимное расположение фигур на плоскости и в пространстве.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размеров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геометрии измеряют длины, углы, площади и объёмы. Эти измерения делают сравнение фигур точным и позволяют решать задачи не на глаз, а по правилам и вычислениям.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циркуля, линейки и других инструментов можно строить отрезки, углы и фигуры по заданным условиям. Геометрия учит выполнять построения аккуратно и последовательно.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 окружающем мире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35000" y="14686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окон, крыш, лестниц и фасадов часто строится на простых геометрических фигурах. Благодаря этому здания выглядят устойчивыми, удобными и выразительными.
</a:t>
            </a:r>
            <a:endParaRPr lang="en-US" sz="1075" dirty="0"/>
          </a:p>
        </p:txBody>
      </p:sp>
      <p:sp>
        <p:nvSpPr>
          <p:cNvPr id="12" name="Text 3"/>
          <p:cNvSpPr txBox="1"/>
          <p:nvPr/>
        </p:nvSpPr>
        <p:spPr>
          <a:xfrm>
            <a:off x="635000" y="25715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Упаковка, мебель, плитка, экраны и спортивные площадки имеют чёткие линии и углы. Такие формы легко измерять, проектировать и воспроизводить.
</a:t>
            </a:r>
            <a:endParaRPr lang="en-US" sz="1083" dirty="0"/>
          </a:p>
        </p:txBody>
      </p:sp>
      <p:sp>
        <p:nvSpPr>
          <p:cNvPr id="13" name="Text 4"/>
          <p:cNvSpPr txBox="1"/>
          <p:nvPr/>
        </p:nvSpPr>
        <p:spPr>
          <a:xfrm>
            <a:off x="635000" y="367447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геометрию видно на чертежах, окнах, дверях, разметке и стендах. Даже пришкольная территория помогает находить знакомые фигуры и тела.
</a:t>
            </a:r>
            <a:endParaRPr lang="en-US" sz="1058" dirty="0"/>
          </a:p>
        </p:txBody>
      </p:sp>
      <p:sp>
        <p:nvSpPr>
          <p:cNvPr id="14" name="Text 5"/>
          <p:cNvSpPr txBox="1"/>
          <p:nvPr/>
        </p:nvSpPr>
        <p:spPr>
          <a:xfrm>
            <a:off x="2844900" y="14686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и информационные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Треугольники, круги и прямоугольники используются там, где важны заметность и однозначность. Форма знака помогает быстро понять его смысл.
</a:t>
            </a:r>
            <a:endParaRPr lang="en-US" sz="967" dirty="0"/>
          </a:p>
        </p:txBody>
      </p:sp>
      <p:sp>
        <p:nvSpPr>
          <p:cNvPr id="15" name="Text 6"/>
          <p:cNvSpPr txBox="1"/>
          <p:nvPr/>
        </p:nvSpPr>
        <p:spPr>
          <a:xfrm>
            <a:off x="2844900" y="25715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 изображениям
</a:t>
            </a:r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удобно показать круг, треугольник, прямоугольник, куб и цилиндр. Так легче увидеть связь между плоскими фигурами и объёмными телами.
</a:t>
            </a:r>
            <a:endParaRPr lang="en-US" sz="10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7110" y="1762825"/>
            <a:ext cx="3480380" cy="193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геометрические понятия и их признаки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понятий помогает увидеть, чем они отличаются и что можно измерять.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различаются прежде всего границами и возможностью измерения: одни задают положение и направление, другие уже можно сравнивать по длине.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базовых определений школьной геометрии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8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выстраивается изучение 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 наблюдения реальных предметов к более строгим геометрическим моделям.
</a:t>
            </a:r>
            <a:endParaRPr lang="en-US" sz="338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6145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задаёт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не имеет длины, ширины и высоты, но помогает точно указать положение объекта на чертеже или в пространстве. Обычно её обозначают заглавной буквой.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4293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 имеет конца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продолжается в обе стороны бесконечно и не ограничена отрезками. Она показывает направление и служит основой для построений, где важна точность изображения.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2441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можно измерить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 — это часть прямой между двумя точками. Его длину можно измерить линейкой, сравнить с другим отрезком и использовать в расчётах геометрических фигур.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прямая и отрезок
</a:t>
            </a:r>
            <a:endParaRPr lang="en-US" sz="3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и ломаная линия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1110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и 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начинается в одной точке и дальше идёт только в одну сторону. Он помогает описывать направления, границы и стороны углов на чертеже.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110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из звеньев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линия состоит из нескольких отрезков, соединённых последовательно. Каждый отрезок называется звеном, а точки соединения — вершинами ломаной.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059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и замкнутая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может быть открытой, если её концы не соединены, или замкнутой, если последний отрезок возвращается к началу. Замкнутая ломаная часто образует границу фигуры.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59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плоскими фигурами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многоугольники можно рассматривать как замкнутые ломаные линии. Поэтому понятие ломаной становится важным шагом перед изучением плоских фигур.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частыми оказываются элементы, с которых начинается работа с чертежами и построениями.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по тематике школьных геометрических заданий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геометрические объекты чаще встречаются в заданиях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 угол встречаются чаще всего, потому что именно они формируют основу первых построений и сравнений.
</a:t>
            </a:r>
            <a:endParaRPr lang="en-US" sz="129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как поворот и как часть плоскости
</a:t>
            </a:r>
            <a:endParaRPr lang="en-US" sz="3327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угла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два луча с общим началом. Эта общая точка называется вершиной, а сами лучи — сторонами угла.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как 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можно представить как степень поворота одного луча относительно другого. Такой взгляд помогает сравнивать углы в задачах и на рисунках.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 меньше прямого, прямой равен 90°, тупой больше 90°, а развёрнутый равен 180°. Эти значения делают сравнение углов точным и понятным.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как часть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сторонами угла находится часть плоскости. Именно по этой части удобно различать острые, прямые, тупые и развёрнутые углы.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05645"/>
            <a:ext cx="3856200" cy="15368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позволяет точно сравнивать углы и однозначно описывать их вид.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градусов делает описание угла точным: по нему можно сравнивать углы, проверять равенство и строить фигуры по условию.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углов в школьном курсе геометрии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и их градусная мера
</a:t>
            </a:r>
            <a:endParaRPr lang="en-US" sz="3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175" y="1419463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5544" y="1419463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5719" y="1419450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175" y="3188388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08800" y="3188388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плоских фигур
</a:t>
            </a:r>
            <a:endParaRPr lang="en-US" sz="3400" dirty="0"/>
          </a:p>
        </p:txBody>
      </p:sp>
      <p:sp>
        <p:nvSpPr>
          <p:cNvPr id="15" name="Text 2"/>
          <p:cNvSpPr txBox="1"/>
          <p:nvPr/>
        </p:nvSpPr>
        <p:spPr>
          <a:xfrm>
            <a:off x="902050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плоскость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901950" y="1833925"/>
            <a:ext cx="20730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фигура целиком располагается на листе бумаги или чертеже. У неё нет глубины, поэтому её удобно рассматривать, измерять и изображать условными линиями.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3834675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фигуры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34575" y="1833925"/>
            <a:ext cx="20730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плоская фигура имеет границу, которая отделяет её от окружающего пространства. Именно по границе легко узнать, где заканчивается фигура и начинается фон.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6744850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и вершины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6744750" y="1833925"/>
            <a:ext cx="20730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многоугольников граница состоит из отрезков. Поэтому у них можно выделить стороны, вершины и углы, а затем сравнивать их по длине и величине.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902050" y="3079775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без углов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901950" y="3602850"/>
            <a:ext cx="20730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отличается плавной границей. У него нет сторон и вершин, поэтому его нельзя описать как многоугольник, хотя он тоже относится к плоским фигурам.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3834675" y="3079775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Измеряемые свойства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3834575" y="3602850"/>
            <a:ext cx="20730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фигуры удобно изучать через длины сторон, величины углов, периметр и площадь. Эти признаки помогают различать похожие формы и решать задачи по чертежу.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5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как основная фигура геометрии
</a:t>
            </a:r>
            <a:endParaRPr lang="en-US" sz="2945" dirty="0"/>
          </a:p>
        </p:txBody>
      </p:sp>
      <p:sp>
        <p:nvSpPr>
          <p:cNvPr id="10" name="Text 2"/>
          <p:cNvSpPr txBox="1"/>
          <p:nvPr/>
        </p:nvSpPr>
        <p:spPr>
          <a:xfrm>
            <a:off x="695450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элемента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состоит из трёх сторон, трёх вершин и трёх углов. Это делает его самой простой замкнутой фигурой, которую можно точно описать и исследовать.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0040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длинам сторон треугольники бывают равносторонними, равнобедренными и разносторонними. Такое деление помогает быстрее узнавать фигуру и сравнивать её свойства.
</a:t>
            </a:r>
            <a:endParaRPr lang="en-US" sz="1266" dirty="0"/>
          </a:p>
        </p:txBody>
      </p:sp>
      <p:sp>
        <p:nvSpPr>
          <p:cNvPr id="12" name="Text 4"/>
          <p:cNvSpPr txBox="1"/>
          <p:nvPr/>
        </p:nvSpPr>
        <p:spPr>
          <a:xfrm>
            <a:off x="4624631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прочный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Треугольная форма хорошо сохраняет свою конфигурацию и не меняется так легко, как четырёхугольник. Поэтому её часто используют в каркасах, опорах и соединениях.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589335" y="2990651"/>
            <a:ext cx="1820416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видны в чертежах, дорожных знаках, строительных схемах и механизмах. Они помогают делать конструкцию понятной, устойчивой и удобной для расчётов.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число углов помогает быстро отличить квадрат и прямоугольник от круга, у которого нет ни сторон, ни вершин.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прямых угла есть у квадрата и прямоугольника, а значит, их легко распознавать на чертеже.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плоских фигур в школьной 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073205"/>
            <a:ext cx="4133400" cy="13190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фигуры и объёмные тела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главное различие: одни фигуры изображаются на плоскости, другие занимают пространство.
</a:t>
            </a:r>
            <a:pPr algn="l" indent="0" marL="0">
              <a:lnSpc>
                <a:spcPct val="15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Размерность определяет способ изображения: плоские фигуры строят на плоскости, а объёмные тела рассматривают как предметы, имеющие высоту, ширину и глубину.
</a:t>
            </a:r>
            <a:pPr algn="l" indent="0" marL="0">
              <a:lnSpc>
                <a:spcPct val="15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плоских фигур и геометрических тел в школьном курсе
</a:t>
            </a:r>
            <a:endParaRPr lang="en-US" sz="10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207" y="1191226"/>
            <a:ext cx="1934700" cy="12337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64" y="1191226"/>
            <a:ext cx="1934700" cy="12337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2557" y="1191226"/>
            <a:ext cx="1934700" cy="12337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5634" y="1191226"/>
            <a:ext cx="1934700" cy="123374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 привычных предметах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485099" y="2554919"/>
            <a:ext cx="1868929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Коробка, похожая на куб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85099" y="3107601"/>
            <a:ext cx="1868929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посмотреть на коробку или игральную кость, легко заметить форму куба. У него плоские грани, прямые рёбра и одинаковый вид со многих сторон, поэтому такую фигуру удобно использовать в моделях и упаковке.
</a:t>
            </a:r>
            <a:endParaRPr lang="en-US" sz="1011" dirty="0"/>
          </a:p>
        </p:txBody>
      </p:sp>
      <p:sp>
        <p:nvSpPr>
          <p:cNvPr id="14" name="Text 4"/>
          <p:cNvSpPr txBox="1"/>
          <p:nvPr/>
        </p:nvSpPr>
        <p:spPr>
          <a:xfrm>
            <a:off x="2588056" y="2554919"/>
            <a:ext cx="1868929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Банка, стакан, цилиндр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2588056" y="3107601"/>
            <a:ext cx="1868929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часто встречается в банках, стаканах и некоторых контейнерах. Его форма помогает хранить предметы устойчиво, а плавная боковая поверхность делает его удобным для повседневных вещей.
</a:t>
            </a:r>
            <a:endParaRPr lang="en-US" sz="1011" dirty="0"/>
          </a:p>
        </p:txBody>
      </p:sp>
      <p:sp>
        <p:nvSpPr>
          <p:cNvPr id="16" name="Text 6"/>
          <p:cNvSpPr txBox="1"/>
          <p:nvPr/>
        </p:nvSpPr>
        <p:spPr>
          <a:xfrm>
            <a:off x="4694624" y="2554919"/>
            <a:ext cx="1869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как пример шара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694624" y="3107601"/>
            <a:ext cx="1869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можно увидеть в мяче, новогоднем шаре или шарике для игры. Все точки его поверхности одинаково удалены от центра, поэтому форма выглядит гладкой и симметричной.
</a:t>
            </a:r>
            <a:endParaRPr lang="en-US" sz="1131" dirty="0"/>
          </a:p>
        </p:txBody>
      </p:sp>
      <p:sp>
        <p:nvSpPr>
          <p:cNvPr id="18" name="Text 8"/>
          <p:cNvSpPr txBox="1"/>
          <p:nvPr/>
        </p:nvSpPr>
        <p:spPr>
          <a:xfrm>
            <a:off x="6808527" y="2554919"/>
            <a:ext cx="1869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Рожок и дорожный конус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6808527" y="3107601"/>
            <a:ext cx="1869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напоминает рожок мороженого, дорожную фишку или воронку. Он сразу привлекает внимание необычной формой: широкое основание сужается к одной вершине, и этот силуэт легко узнать.
</a:t>
            </a:r>
            <a:endParaRPr lang="en-US" sz="101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63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геометрическую фигуру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признаках, которые изучают в начальном курсе геометрии.
</a:t>
            </a:r>
            <a:endParaRPr lang="en-US" sz="3363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помогает не только рисовать схемы, но и делать их удобными для чтения, сборки и точных измерений в разных профессиях.
</a:t>
            </a:r>
            <a:endParaRPr lang="en-US" sz="1235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по теме презентации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4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геометрия используется чаще всего
</a:t>
            </a:r>
            <a:endParaRPr lang="en-US" sz="3354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геометрия играет там, где важны точность формы, размеры и безопасный результат: в строительстве, технике и проектировании.
</a:t>
            </a:r>
            <a:endParaRPr lang="en-US" sz="11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первые понятия геометрии
</a:t>
            </a:r>
            <a:endParaRPr lang="en-US" sz="3227" dirty="0"/>
          </a:p>
        </p:txBody>
      </p:sp>
      <p:sp>
        <p:nvSpPr>
          <p:cNvPr id="11" name="Text 2"/>
          <p:cNvSpPr txBox="1"/>
          <p:nvPr/>
        </p:nvSpPr>
        <p:spPr>
          <a:xfrm>
            <a:off x="544425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прямая, отрезок и угол помогают всем говорить о фигурах одинаково. Благодаря этому чертёж можно понять без длинных объяснений и лишних слов.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18668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первых понятий невозможно аккуратно измерять длины, углы и площади. Они нужны, чтобы сравнивать фигуры и получать одинаковый результат при проверке.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98044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доказательств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отличается тем, что многие свойства фигур не просто измеряют, а доказывают. Для этого сначала нужно уверенно знать, что означает каждый элемент.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77330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предметами
</a:t>
            </a:r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геометрические понятия используются в физике, информатике, черчении и технологии. Они помогают читать схемы, строить модели и выполнять практические расчёты.
</a:t>
            </a:r>
            <a:endParaRPr lang="en-US" sz="1194" dirty="0"/>
          </a:p>
        </p:txBody>
      </p:sp>
      <p:sp>
        <p:nvSpPr>
          <p:cNvPr id="15" name="Text 6"/>
          <p:cNvSpPr txBox="1"/>
          <p:nvPr/>
        </p:nvSpPr>
        <p:spPr>
          <a:xfrm>
            <a:off x="7251625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нужна и в обычных ситуациях: при ремонте, планировке комнаты, выборе формы предметов и оценке расстояний. Простые понятия делают такие задачи понятнее.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Геометрия: от простого к точному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начинается с простых понятий, но именно они приводят к точным измерениям, ясным чертежам и убедительным выводам о фигурах и пространстве.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2026-06-03T11:07:06Z</dcterms:created>
  <dcterms:modified xsi:type="dcterms:W3CDTF">2026-06-03T11:07:06Z</dcterms:modified>
</cp:coreProperties>
</file>