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Email: цифровое письмо на уроке английского языка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email по-английски: просто, вежливо и без 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846" y="939700"/>
            <a:ext cx="4309808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в жизни и на уроке английского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почта помогает учиться, отправлять файлы и общаться. На уроке английского она удобна тем, что показывает реальные фразы, форму обращения, тему письма и правила вежливого ответа.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2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8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12437" y="1499146"/>
            <a:ext cx="239175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68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96774" y="1534516"/>
            <a:ext cx="310200" cy="24816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электронное письмо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через интернет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отправляется онлайн с одного адреса на другой и приходит почти сразу. Его можно использовать для коротких заметок, вопросов учителю и обмена сообщениями в школьных проектах.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на сервере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сохраняются на почтовом сервере, поэтому их можно открыть позже с телефона, планшета или компьютера. Даже старое сообщение остаётся доступным, если у вас есть вход в аккаунт.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тип содержимого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письме можно передать не только текст, но и фотографии, документы или ссылки. Это делает email удобным для учёбы, когда нужно отправить задание или материал к уроку.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адрес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email часто пишут без дефиса. Это слово употребляют и как существительное, и как глагол, например: to email someone means to send a message.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письмо похоже на обычный разговор, но в письменной форме. Поэтому в нём важны ясность, аккуратность и вежливый тон, особенно в школьной переписке.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пользователя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часть адреса показывает имя ящика или пользователя. Она может содержать буквы, цифры и иногда точки. Именно эта часть помогает почтовому сервису понять, кому доставить письмо.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@ и домен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@ отделяет имя пользователя от домена. Правая часть показывает почтовый сервис или организацию, например school.ru. Без этого символа адрес не будет работать.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ошибка в букве, цифре или символе делает адрес недействительным. Поэтому перед отправкой письма важно проверить написание очень внимательно, особенно в школьных сообщениях.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электронной почты: из каких частей он состоит
</a:t>
            </a:r>
            <a:endParaRPr lang="en-US" sz="23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письмо отправляется от автора к получателю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email от набора текста до открытия сообщения в почтовом ящике.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электронную почту используют чаще всего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особенно полезен там, где нужно сохранить сообщение, вернуться к нему позже или приложить файл к письму.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почта нужна для регулярных сервисных сообщений и регистрации, а учебные письма тоже занимают заметное место.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для презентации; значения условные, показывают распределение использования.
</a:t>
            </a:r>
            <a:endParaRPr lang="en-US" sz="12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0332"/>
            <a:ext cx="4164900" cy="1659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email-письма и их назначение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 устроено письмо и что означает каждый элемент.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и тема помогают сразу понять, кому отправлено письмо и о чём оно, а вложения и подпись дополняют сообщение.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оформления email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тема помогает быстро понять смысл сообщения и легко найти письмо позже. Для школы лучше писать ясно, без общих слов вроде Hello или Important.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оформления учебного email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3–7 слов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удобная длина хорошей темы письма
</a:t>
            </a:r>
            <a:endParaRPr lang="en-US" sz="5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окончания в английском email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Формальное 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официальных и учебных писем подходят Dear Mr Brown и Dear Mrs Smith. Такие формы показывают уважение и помогают начать письмо спокойно и правильно.
</a:t>
            </a:r>
            <a:endParaRPr lang="en-US" sz="1497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письмо не слишком официальное, можно написать Hello или Hi. Эти варианты часто используют в переписке со знакомыми, одноклассниками или при ответе учителю в простом сообщении.
</a:t>
            </a:r>
            <a:endParaRPr lang="en-US" sz="1381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письма хорошо звучат Best regards и Kind regards. Они подходят для более аккуратного стиля и помогают завершить сообщение вежливо и уместно.
</a:t>
            </a:r>
            <a:endParaRPr lang="en-US" sz="1478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школьное прощание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сообщениях допустимы Bye и See you soon. Но важно помнить: выбор фразы зависит от того, кому вы пишете и насколько формальна ситуация.
</a:t>
            </a:r>
            <a:endParaRPr lang="en-US" sz="13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email удобным способом общения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особенно полезна для школьных задач, когда нужно быстро отправить задание и потом вернуться к переписке.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заметное преимущество — скорость, но для учёбы не менее важны хранение сообщений и работа с файлами.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для презентации; значения условные, отражают сравнительную важность преимуществ.
</a:t>
            </a:r>
            <a:endParaRPr lang="en-US" sz="12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простое школьное письмо на английском
</a:t>
            </a:r>
            <a:endParaRPr lang="en-US" sz="2378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2875" y="11802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обычно начинается с короткого обращения к адресату. Для школьного задания подойдут простые варианты, например Hello, Hi или Dear Anna, если нужно написать чуть более вежливо.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360432" y="11802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идут 2–3 коротких предложения с главной информацией. Лучше использовать знакомые слова, простые времена и один вопрос, чтобы письмо было понятным и легко читалось.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41660" y="11802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предложении автор объясняет, зачем пишет: спрашивает о домашнем задании, сообщает о файле или отвечает на приглашение. Мысль должна быть ясной уже с первых строк.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22875" y="29527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обычно пишут вежливую фразу благодарности или надежду на ответ. Такая часть показывает уважение к собеседнику и помогает письму звучать естественно и дружелюбно.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41660" y="29527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строка содержит имя отправителя. В школьном email этого достаточно, но при необходимости можно добавить класс или номер группы, чтобы получатель сразу понял, кто написал.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email перед отправкой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перед нажатием кнопки Send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509925" y="1220362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открывать всё подряд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Ссылки и вложения нужно открывать только после проверки отправителя. Если письмо пришло неожиданно, лучше не переходить по ссылкам и не загружать файлы сразу.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09925" y="2455991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пароль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почты важен сложный пароль, который трудно угадать. Его нельзя сообщать друзьям, записывать на видном месте или использовать одинаковым для разных аккаунтов.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09925" y="3691614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аккаунта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чужом компьютере или планшете после работы обязательно нужно выйти из почтового ящика. Это защищает переписку, файлы и личные данные от посторонних.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801100" y="1220362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Двухэтапная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проверка входа помогает снизить риск взлома. Даже если пароль станет известен другим людям, без кода подтверждения попасть в аккаунт будет намного труднее.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801100" y="2455991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передавать коды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Пароли, коды и другие личные данные не отправляют по email. Настоящие банки, школы и сервисы обычно не просят сообщать такую информацию через обычное письмо.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 электронной почте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439656"/>
            <a:ext cx="4206300" cy="2010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подозрительного письма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заметить опасные сообщения и не открыть фишинговое письмо по ошибке.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письмо просит личные данные или выглядит необычно, его лучше проверить через официальный сайт, а не отвечать прямо из почты.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цифровой безопасности и распознавания фишинга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почта в школьной жизни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удобно использовать для отправки выполненных заданий и файлов с проектами. Учитель получает сообщение быстро, а ученик может сохранить подтверждение отправки и вернуться к письму позже.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объявления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почту часто приходят сообщения о расписании, изменении уроков или важных событиях. Это помогает не пропустить информацию и заранее подготовиться к занятиям.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учителем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подходит для коротких вежливых вопросов: о дате работы, требованиях к проекту или дополнительном задании. Такой формат учит писать ясно и уважительно.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учеников 6 класса email — хороший способ практиковать простые английские фразы в реальной ситуации. В письме можно использовать приветствие, просьбу, благодарность и подпись.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писем может приходить за день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сообщений зависит от расписания, активности сервисов и школьных событий. В отдельные дни почта может почти не обновляться, а затем резко заполниться новыми письмами.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писем в отдельные дни показывает, почему полезны папки, фильтры и поиск: они помогают быстро находить нужные сообщения среди множества входящих.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распределения входящих писем по дням недели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02971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1910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191027"/>
            <a:ext cx="310200" cy="31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Папки, фильтры и поиск в почтовом ящике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Папки помогают разложить письма по темам: учеба, личные сообщения, покупки и реклама. Благодаря этому входящие не смешиваются, а важные письма легче заметить сразу.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автоматически отправляют письма в нужные разделы по отправителю, теме или ключевым словам. Это экономит время и уменьшает количество ручной сортировки.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 словам, имени отправителя или дате быстро находит нужное сообщение даже в длинной переписке. Он особенно полезен, когда письмо было отправлено давно.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ящике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письма распределены по папкам и легко находятся через поиск, почта становится удобнее для школьника. Нужные сообщения не теряются среди рекламы и уведомлений.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лучше начинать с приветствия и обращения по имени, если оно известно. Это сразу задаёт уважительный тон и помогает адресату понять, что сообщение написано специально для него.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ясно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email-сообщение состоит из небольших абзацев и простых предложений. Когда текст понятный и без лишних деталей, его быстрее читают и легче отвечают на него.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официальных письмах лучше избегать слишком разговорных выражений, множества смайликов и заглавных букв подряд. Такой стиль может выглядеть невежливо или слишком небрежно.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 прощание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письма уместно поблагодарить собеседника и выбрать спокойную фразу прощания. Это завершает сообщение аккуратно и показывает, что автор уважает адресата.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 общения по электронной почте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0332"/>
            <a:ext cx="4164900" cy="1659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и другие способы общения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какой способ связи лучше подходит для разных ситуаций и почему электронная почта остаётся особенно полезной в учёбе.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выигрывает там, где нужно сохранить текст, отправить файл и вернуться к переписке позже. Для срочных коротких вопросов удобнее другие каналы связи.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общения по скорости, формальности и сохранению информации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Email: простой навык для учёбы и общения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почта помогает школьнику писать коротко и вежливо, отправлять задания и хранить переписку. Если помнить про точный адрес, тему письма и безопасность, email становится надёжным учебным инструментом.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2026-05-30T14:07:04Z</dcterms:created>
  <dcterms:modified xsi:type="dcterms:W3CDTF">2026-05-30T14:07:04Z</dcterms:modified>
</cp:coreProperties>
</file>