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 часть географии хозяйства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связывает природу и людей: выращивает продукты и сырьё, формирует районы и города.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изучать сельское хозяйство нужно в географии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сильнее, чем многие другие, зависит от климата, рельефа, почв, воды и длительности сезона роста. В итоге сельскохозяйственные районы связаны с природными зонами, транспортом, рынками и уровнем техники.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27433"/>
            <a:ext cx="256800" cy="205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сельское хозяйство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Выращивают зерновые, технические, кормовые, овощные, плодовые и бахчевые культуры. Растения дают основу рациона и сырьё для пищевой промышленности. Урожайность во многом определяется условиями региона.
</a:t>
            </a:r>
            <a:endParaRPr lang="en-US" sz="1146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Разводят крупный рогатый скот, свиней, птицу, овец, коз и других животных. Отрасль обеспечивает молоко, мясо, яйца и другие продукты. На продуктивность влияют корма и содержание животных.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направлений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поставляет корма, а животноводство возвращает почве органические удобрения: навоз и другие продукты жизнедеятельности. Поэтому хозяйства часто развивают обе отрасли вместе.
</a:t>
            </a:r>
            <a:endParaRPr lang="en-US" sz="1157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странами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странах сильнее растениеводство, в других — животноводство. Причины — климат, спрос на продукцию и традиции ведения хозяйства. География показывает, почему специализация меняется по регионам.
</a:t>
            </a:r>
            <a:endParaRPr lang="en-US" sz="10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и сельскохозяйственная специализация
</a:t>
            </a:r>
            <a:endParaRPr lang="en-US" sz="1998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обобщение (без привязки к единому статистическому набору данных)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влага и сезонность определяют, какие культуры успевают вырасти и какие виды животноводства выгодны.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в разных климатах формируются разные наборы культур и различается роль орошения.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почвы решают судьбу урожая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Гумус: «копилка» плодородия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почвы связано с количеством гумуса, влагой, воздухом и минеральными веществами. Там, где почва хорошо «дышит» и удерживает воду, растениям легче развиваться. Поэтому оценка свойств почв — основа планирования сельхозработ.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степей: когда природа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считаются одними из самых плодородных почв. Они особенно характерны для степной зоны России, Украины, Казахстана и для некоторых районов Северной Америки. В таких местах чаще получают высокие урожаи при грамотной системе обработки и удобрений.
</a:t>
            </a:r>
            <a:endParaRPr lang="en-US" sz="1027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и защита: как сохранить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почвы одинаковы: серые лесные, каштановые и краснозёмы имеют разные условия использования. Чтобы сохранить плодородие, применяют севооборот, удобрение, защиту от эрозии и правильную обработку. Это помогает уменьшать потери урожая в долгосрочной перспективе.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6806" y="1412650"/>
            <a:ext cx="3077288" cy="213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и их роль в хозяйстве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каждая культура связана с определённым сырьём и использованием, а выбор в регионе зависит от природных условий и спроса.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культур определяется сочетанием тепла, влаги, типа почв и того, какое сырьё нужно рынку: от еды до текстиля и кормов.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сельского хозяйства (обобщённое описание)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сельхозпродукция проходит путь до потребителя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операций и мест возникновения потерь; сокращают их техника, агротехника, охлаждение, сортировка и хранение.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 опирается на навигацию: траектории и дозировки становятся более ровными. Это снижает лишний расход топлива, семян и удобрений при обработке и уборке.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описание применения навигационных систем в сельском хозяйстве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системы помогают точнее вести машины по полю и экономить ресурсы.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сельскохозяйственных работ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обобщение (без единого статистического набора)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важно успеть подготовить почву и посеять, а летом — вовремя ухаживать: полив, подкормки и защита. Осенью значима уборка и закладка на хранение.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кривой видно, что пик нагрузки чаще приходится на лето, а сроки работ зависят от погоды. В животноводстве режим более круглогодичный.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 его география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молочное и мясное скотоводство развиваются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скотоводство чаще располагается там, где доступны сочные корма и есть близость к крупным городам, которым нужен свежий продукт. Мясное скотоводство нередко выгоднее в более засушливых степных районах и на пастбищах.
</a:t>
            </a:r>
            <a:endParaRPr lang="en-US" sz="1072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 отрасли помимо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отличается быстрым получением продукции и тесной связью с рынками сбыта. В любой отрасли критичны корма и вода, ветеринарный контроль, а также температура и санитарные условия на ферме.
</a:t>
            </a:r>
            <a:endParaRPr lang="en-US" sz="11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начинается с выращивания зерна: важно подобрать культуру и сорт, вовремя собрать урожай, затем очистить зерно от примесей и выполнить помол перед выпечкой, чтобы получить нужную муку и текстуру.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поступает с ферм, где ключевыми становятся кормление, доение, быстрое охлаждение и доставка на переработку. Эти шаги помогают сохранить качество сырья и снизить риск его порчи.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яйца, масло, сыр и другие продукты проходят несколько этапов после получения сырья: переработку, иногда термическую обработку, фасовку, хранение в подходящих условиях и транспортировку к точкам продаж.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продукты питания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ресурсы, от которых зависит ферма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(точные доли затрат зависят от страны, культуры и масштаба хозяйства); без привязки к единой статистике, дата не применяется.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при планировании хозяйства оценивают не только наличие ресурсов, но и стабильность поставок: перебои по воде или кормам сразу отражаются на продуктивности.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деятельности опираются на разные наборы ресурсов, но общая закономерность одна: сельское хозяйство чувствительно к их стоимости и доступности.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1629" y="979488"/>
            <a:ext cx="21330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903338"/>
            <a:ext cx="277500" cy="22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37317"/>
            <a:ext cx="277500" cy="24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сельского хозяйства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 заморозки снижают урожайность и сдвигают сроки работ. В резко континентальных и засушливых районах растения страдают сильнее, поэтому требуется особое планирование посевов и сортов.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вредители и сорняки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растений и животных, насекомые и сорные растения приводят к прямым потерям продукции. Защита требует контроля состояния посевов, а иногда — своевременного применения средств, разрешённых для сельского хозяйства.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техники и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урожайность может быть связана не только с погодой, но и с дефицитом техники, удобрений, а также с проблемами хранения и транспорта. Без этого качественная продукция теряет ценность.
</a:t>
            </a:r>
            <a:endParaRPr lang="en-US" sz="96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цен и импортная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топлива и дефицит отдельных продуктов могут резко менять экономику хозяйств. Для многих стран остаётся актуальной зависимость от импорта, особенно по позициям, которые сложно выращивать локально.
</a:t>
            </a:r>
            <a:endParaRPr lang="en-US" sz="9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мер по защите растений и сохранению урожая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снижения потерь: от устойчивых сортов и мониторинга до своевременной уборки, сортировки и хранения.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устойчивое земледелие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может истощать почвы, загрязнять воду удобрениями и пестицидами, провоцировать эрозию и сокращать биоразнообразие. Кроме того, расширение пашни иногда связано с вырубкой лесов и нарушением местообитаний.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земледелие опирается на севооборот, капельный полив, точное внесение удобрений и меры по сохранению почвенного покрова. Эти подходы особенно важны при дефиците влаги и вблизи крупных рек и водоёмов.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585633"/>
            <a:ext cx="4389600" cy="17493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и точное земледелие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подходов к ведению хозяйства: от роли опыта и стандартных операций до цифрового контроля дозировок на картах полей.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 снижает потери и делает работу более «адресной», но требует инвестиций и компетенций, поэтому выбор зависит от масштаба хозяйства.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методов ведения хозяйства (без привязки к конкретным статистическим долям).
</a:t>
            </a:r>
            <a:endParaRPr lang="en-US" sz="6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продовольственная безопасность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 группам продуктов; значения условные (без статистических долей потребления), дата не применяется.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количества продуктов важна регулярность поставок в города. Чем устойчивее цепочки производства и доставки, тем меньше риск дефицита и резких скачков цен.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основу рациона и разнообразие. Чтобы продовольственная безопасность была надёжной, важно сочетать собственное производство и стабильные поставки.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ведущим сельскохозяйственным районам относятся Северный Кавказ, Поволжье, Центрально-Чернозёмный район, юг Урала, юг Сибири и Алтай. Их специализация складывается из сочетания тепла, влаги и почв.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России: районы и специализация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страны теплее и дольше вегетационный период, поэтому там чаще получают более высокие урожаи теплолюбивых культур. При этом хозяйства сильнее зависят от управления водным режимом и погодных колебаний.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территорий характерны зерновые культуры, подсолнечник и сахарная свёкла, а также развитие овощеводства, садоводства и молочного либо мясного скотоводства. В структуре отрасли заметна роль крупных хозяйств.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 число крупных мировых производителей и экспортёров зерна, особенно пшеницы. Такая роль связана с масштабами посевов и значительными возможностями по переработке и хранению.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70414"/>
            <a:ext cx="203100" cy="20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70414"/>
            <a:ext cx="203100" cy="20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81698"/>
            <a:ext cx="203100" cy="180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90724"/>
            <a:ext cx="203100" cy="1624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81698"/>
            <a:ext cx="203100" cy="1805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сельском хозяйстве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отвечает за выращивание растений и состояние полей. Он планирует севооборот, подбирает культуры и следит за тем, как погодные условия и агротехника влияют на будущий урожай.
</a:t>
            </a:r>
            <a:endParaRPr lang="en-US" sz="1089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Зоотехник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Зоотехник организует кормление, содержание и воспроизводство стада. От его решений зависят продуктивность животных, устойчивость к стрессам и качество получаемой продукции.
</a:t>
            </a:r>
            <a:endParaRPr lang="en-US" sz="1089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Ветеринарный специалист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контролирует здоровье животных и профилактику заболеваний. Благодаря своевременным осмотрам и соблюдению санитарных правил снижаются риски вспышек болезней и потери поголовья.
</a:t>
            </a:r>
            <a:endParaRPr lang="en-US" sz="979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Механизатор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Механизатор управляет техникой и обеспечивает правильное выполнение работ: посева, обработки, уборки и транспортировки. Точность настройки машин помогает уменьшать потери урожая и экономить время.
</a:t>
            </a:r>
            <a:endParaRPr lang="en-US" sz="1089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по переработке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по переработке превращают сырьё в готовые продукты, отвечая за технологические режимы и качество. Они также участвуют в упаковке, хранении и подготовке партий к поставкам.
</a:t>
            </a:r>
            <a:endParaRPr lang="en-US" sz="10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географии и повседневной жизни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связано с природными условиями и влияет на размещение населения, транспорт и занятость. Отрасль обеспечивает продукты, сырьё и специализацию территорий, а её развитие зависит от бережного отношения к земле и воде.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2026-05-11T22:48:04Z</dcterms:created>
  <dcterms:modified xsi:type="dcterms:W3CDTF">2026-05-11T22:48:04Z</dcterms:modified>
</cp:coreProperties>
</file>