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Survival: язык выживания, выбора и силы характера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Survival как тема для урока английского языка в 11 классе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survival стоит изучать на английском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survival встречается в новостях, фильмах и реальных историях, поэтому она помогает освоить практичную лексику, обсуждать сложные ситуации и уверенно строить аргументы в устной речи и эссе.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351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Survival
</a:t>
            </a:r>
            <a:endParaRPr lang="en-US" sz="2688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emergency, danger, risk и challenge помогают точно описывать угрозу. Они особенно полезны, когда нужно объяснить, что произошло, и показать степень опасности в конкретной ситуации.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cope with, to rely on, to run out of и to stay alive передают последовательность решений. Они особенно важны в рассказах, где герою нужно действовать быстро и разумно.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injury, dehydration, cold exposure, heatstroke и hardship описывают физические последствия экстремальных условий. Такая лексика делает речь точной и помогает понимать учебные и аутентичные тексты.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brave, resourceful, determined, exhausted, desperate и resilient позволяют анализировать поведение человека. С их помощью легче обсуждать силу воли, страх и умение не сдаваться.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shelter, supplies, rescue и survive a disaster описывает условия в дикой местности. Эти слова помогают говорить о защите, поиске помощи и базовых потребностях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группы для описания ситуации выживания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образуют логическую карту темы и помогают быстро перейти от описания места к действиям и эмоциям.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значимой выглядит группа basic needs: именно она связана с первыми решениями в критической ситуации.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лексики по теме survival в учебном контексте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конструкции, часто используемые в рассказах о выживании
</a:t>
            </a:r>
            <a:endParaRPr lang="en-US" sz="2102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Simple, Past Continuous и Past Perfect помогают передать последовательность событий, фон и предысторию. В рассказах о выживании они делают текст понятным и логически выстроенным.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Must, have to, should, can, could, may и might выражают необходимость, возможность и совет. В текстах о безопасности они особенно полезны для описания правильных действий.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 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 sentences помогают показать связь причины и результата. Такие конструкции позволяют объяснять, что произойдёт при нехватке воды, тепла, связи или помощи.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was rescued, was trapped и was found часто встречаются в сообщениях и рассказах. Они делают акцент не на действующем лице, а на самом событии.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выживания должна быть практичной и точной. Поэтому в таких текстах особенно важны ясные временные формы, модальность и конструкции, показывающие последствия поступков.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краткий рассказ о выживании на английском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Место и обстоятельства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задаётся фон: где оказался герой, когда это произошло и в каких условиях. Это помогает сразу создать контекст и подготовить читателя к развитию событий.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Опасность и первые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угроза и начинается реакция героя. В этот момент особенно важны слова first, then и meanwhile, чтобы показать ход событий.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показывается результат: спасение, помощь или новый опыт. Завершение удобно строить через finally и as a result, подводя смысловой итог истории.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Критическое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описывается, какое решение оказалось решающим и почему. Устойчивые выражения against the odds и at the last moment делают эпизод более выразительным.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поведения в чрезвычайной ситуации
</a:t>
            </a:r>
            <a:endParaRPr lang="en-US" sz="194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действий и английская лексика для каждого шага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жизненные ситуации как материал для обсуждения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Потерявшийся турист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помогают обсуждать навигацию, подготовку и ошибочные решения. Учащиеся могут анализировать, как lack of preparation и poor communication повышают риск в незнакомой местности.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Кораблекрушение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 море развивают лексику, связанную с опасностью, спасением и командной работой. Они показывают, как teamwork и leadership влияют на шансы выживания.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буря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текста позволяет говорить о bad weather, холоде и ограниченной видимости. Он хорошо подходит для обсуждения того, как погодные условия меняют поведение человека.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и пожар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стихийных бедствиях помогают анализировать скорость реакции и правильность действий. Здесь особенно важны темы safety, rescue и survival instinct.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кейсы учат не только лексике, но и ответственности. Ученики могут объяснять причины опасности, оценивать последствия и предлагать более разумный план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 природе: ключевые условия и термины на английском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ночь в лесу
</a:t>
            </a:r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резко падает, решающими становятся blanket, dry clothes и fire. Без insulation тело быстро теряет тепло, поэтому человек ищет tent, cave или любое другое shelter, способное защитить от wind и влажности.
</a:t>
            </a:r>
            <a:endParaRPr lang="en-US" sz="1652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extreme heat главная угроза — dehydration. Тогда особенно важны water bottle, shade и rest, а также умение economize energy. Даже короткая остановка в безопасном месте может снизить риск heatstroke и сохранить силы.
</a:t>
            </a:r>
            <a:endParaRPr lang="en-US" sz="157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Непредсказуемая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густом лесу survival зависит от visibility, маршрута и защиты от погоды. Здесь помогают backpack, map, waterproof clothing и умение быстро организовать лагерь. Такой набор делает укрытие устойчивым и более безопасным.
</a:t>
            </a:r>
            <a:endParaRPr lang="en-US" sz="15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и выражений по теме Survival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слова, их значение и способ употребления в английской 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говорить о выживании ясно, естественно и академически корректно.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survival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чаще всего определяют успех выживания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решения обычно связаны с базовыми потребностями и возможностью сообщить о своём положении.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укрытие и связь дают наибольший эффект в начале; командная работа и навигация усиливают шансы в сложных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и типовых кейсов по теме survival, 2025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этого уровня помогают тренировать поиск главной идеи, деталей и причинно-следственных связей без перегрузки незнакомой лексикой.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CEFR — B1 и B2 — обычно достаточно для уверенного чтения таких текстов.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Общеевропейские компетенции владения иностранным языком (CEFR)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речь: как обсуждать survival на английском
</a:t>
            </a:r>
            <a:endParaRPr lang="en-US" sz="2649" dirty="0"/>
          </a:p>
        </p:txBody>
      </p:sp>
      <p:sp>
        <p:nvSpPr>
          <p:cNvPr id="11" name="Text 2"/>
          <p:cNvSpPr txBox="1"/>
          <p:nvPr/>
        </p:nvSpPr>
        <p:spPr>
          <a:xfrm>
            <a:off x="1142596" y="1319229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Формулируйте мнение сразу и ясно: In my opinion… Это помогает слушателю понять вашу точку зрения и делает ответ более организованным и уверенным.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1517677" y="2035190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Подкрепляйте аргументом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тезиса обязательно добавляйте причину: One important reason is… Так речь становится убедительной, а не просто перечисляет общие фразы без доказательств.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1804630" y="2751155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пример делает ответ живым: For example… В теме survival особенно уместны ситуации из природы, похода, аварии или командного решения.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2107397" y="3467131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мысль связкой As a result… Это помогает логически соединять причину, действие и последствия, что особенно важно в экзаменационном монологе.
</a:t>
            </a:r>
            <a:endParaRPr lang="en-US" sz="993" dirty="0"/>
          </a:p>
        </p:txBody>
      </p:sp>
      <p:sp>
        <p:nvSpPr>
          <p:cNvPr id="15" name="Text 6"/>
          <p:cNvSpPr txBox="1"/>
          <p:nvPr/>
        </p:nvSpPr>
        <p:spPr>
          <a:xfrm>
            <a:off x="2345759" y="4183117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Обсуждайте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Отвечая на вопросы о skills, luck и teamwork, сравнивайте варианты, объясняйте выбор и избегайте односложных ответов: экзаменаторы ценят развёрнутую речь.
</a:t>
            </a:r>
            <a:endParaRPr lang="en-US" sz="9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в экстремальной ситуации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 критической ситуации — не поддаться панике. Спокойствие помогает заметить детали, оценить опасность и принять более рациональное решение, даже когда времени очень мало.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последовательно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выражается в умении расставлять приоритеты: что нужно сделать сейчас, что можно отложить и как минимизировать риск для себя и группы.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терять надежду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and determination поддерживают действие, когда условия кажутся безвыходными. В текстах о выживании именно внутренняя собранность часто становится решающим ресурсом.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устойчивость включает заботу о слабых, спокойный тон и взаимную помощь. Такое поведение снижает напряжение и повышает вероятность успешного спасения.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истории выживания как культурный материал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сюжеты удобно использовать для чтения, обсуждения и сравнения героев, потому что они показывают разные типы экстремального опыта и выбора.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объединяют настойчивость, адаптацию и поиск решения; различаются лишь условия, масштаб опасности и степень одиночества героя.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литературные и кинематографические произведения, 2025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выживания человека, животных и растений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выживают благодаря миграции, спячке, маскировке и жизни в группе. Эти стратегии помогают находить пищу, избегать опасности и сохранять энергию в неблагоприятных условиях.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толстую кору, семена, устойчивость к засухе и состояние покоя. Такие механизмы защищают их от холода, нехватки воды и сезонных изменений среды.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дополняет биологические возможности знаниями, техникой, языком и планированием. Именно поэтому обучение, инструкции и сотрудничество становятся частью его стратегии survival.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выживание всегда зависит от адаптации к среде, но у человека решающим преимуществом остаются мышление, обмен информацией и совместные действия.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для выживания и его функции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предметы закрывают базовые потребности безопасности и что может случиться без них.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предметов снижает ключевые риски: обезвоживание, потерю ориентации, невозможность подать сигнал и осложнения после травм.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базовых рекомендаций по безопасности и выживанию, 2025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подготовка уменьшает риск в реальной жизни
</a:t>
            </a:r>
            <a:endParaRPr lang="en-US" sz="184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алгоритме подготовки к походу и реагирования на чрезвычайную ситуацию.
</a:t>
            </a:r>
            <a:endParaRPr lang="en-US" sz="8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 командная работа в ситуациях выживания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resources are limited, fairness becomes a practical necessity, not just a moral idea. Shared water, food and tools reduce conflict and help the group survive longer.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лидера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leader must make decisions quickly, but also consider weaker members and long-term consequences. Good leadership in survival means protecting others without ignoring safety or logic.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allows people to coordinate actions, divide tasks and keep morale stable. Without trust, even simple tasks become slower, more stressful and more dangerous for everyone.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Discussing responsibility, cooperation and respect for others trains students to express ethical judgment in English. It also shows why solidarity often increases the chances of rescue.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Survival: язык, мышление и жизненная практика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survival объединяет лексику, грамматику, чтение и устную речь с реальными навыками анализа и принятия решений. Для старшеклассников она особенно ценна как практический и содержательный материал.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2026-05-29T16:58:29Z</dcterms:created>
  <dcterms:modified xsi:type="dcterms:W3CDTF">2026-05-29T16:58:29Z</dcterms:modified>
</cp:coreProperties>
</file>