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писателя: система тем, образов и смыслов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Целостная система, где форма выражает авторский взгляд на мир.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художественный мир и зачем его изучать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внутренняя организация произведений, в которой соединяются темы, герои, мотивы, символы, хронотоп, композиция и стиль. По этой системе можно понять, как автор видит человека, историю и общество.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как создатель собственной модели реальности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копирует жизнь буквально: он отбирает существенное, преобразует факты и строит художественную систему, в которой действительность получает смысловое и эмоциональное оформление.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формирование этого мира влияют биография, эпоха, культурная среда, личный опыт и мировоззрение автора. Именно они определяют выбор конфликтов, героев и ведущих 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образы, детали и типы персонажей создают узнаваемую авторскую манеру. Благодаря им даже разные произведения одного писателя читаются как части единого мира.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художественный мир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жизненный и исторический опыт превращается в систему художественных смыслов.
</a:t>
            </a:r>
            <a:endParaRPr lang="en-US" sz="1155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система и деталь как носители смысла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дом, дорога, город и предметная среда возвращаются в тексте не случайно. Они помогают передать настроение, характер эпохи и авторское отношение к изображаемому.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как знак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жест, звук или интерьер могут многое сказать о герое без прямого объяснения. В литературе XIX века такая деталь часто раскрывает социальное положение и внутреннее состояние персонажа.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045092"/>
            <a:ext cx="3147000" cy="12449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художественного мира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категории помогают увидеть устройство произведения и связь его частей.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Целостный художественный мир возникает тогда, когда все уровни работают вместе и дополняют друг друга.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понятия, используемые при анализе художественного текста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художественного мира и их роль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авторская индивидуальность особенно заметна в речи и в системе персонажей.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складывается из нескольких уровней; ни один из них не объясняет произведение в одиночку.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компонентов художественного мира автора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14460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14460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14460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конфликты как смысловой каркас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конфликт показывает, как личность сталкивается с нормами, ожиданиями и давлением среды. Он помогает раскрыть социальную позицию героя и границы его свободы.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долг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выбора и обязанности делает сюжет напряжённым. Через него автор проверяет нравственную устойчивость героя и уточняет собственную систему ценностей.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 реальность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желаемым и действительным особенно важен в лирических и психологических произведениях. Он создаёт драматизм и позволяет показать зрелость или иллюзии персонажа.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Жизнь, смерть, свобода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Предельные темы выводят текст на философский уровень. Они связывают частную судьбу героя с вопросами выбора, времени, ответственности и смысла человеческого существования.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и тип героя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герой раскрывается не сам по себе, а через окружение: оппонентов, союзников, второстепенных персонажей и общий фон. Взаимодействие этих фигур строит конфликт и направляет читательское восприятие.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знает устойчивые типы: лишнего человека, маленького человека, романтического бунтаря, идеалиста, наблюдателя и героя-резонёра. Каждый тип несёт свою систему ценностей и особый взгляд на мир.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важны не только поступки, но и речь, жесты, портрет, паузы, внутренние сомнения. Через эти признаки автор показывает психологическую глубину и неоднозначность характера.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 время: хронотоп произведения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произведении тоже имеет значение: оно может быть исторически напряжённым, замедленным, цикличным или мифическим. Через него автор показывает движение, застой, ожидание перемен или переломный момент истории.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Хронотоп соединяет, где и когда разворачивается действие, поэтому он задаёт ритм повествования. Дом, дорога, город, деревня или усадьба несут разные смысловые оттенки и создают особую атмосферу.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доминанты авторского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Доминирующая тональность задаёт общий эмоциональный фон и влияет на то, как воспринимаются конфликт и образ героя.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трагизма и напряжения формирует драматический тип мира; лиризм и ирония смягчают тон и меняют авторскую интонацию.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интерпретация эмоциональных доминант в школьном анализе литературы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синтаксис и ритм фразы формируют узнаваемый голос автора: через выбор слов писатель задаёт степень точности, эмоциональности и культурной дистанции между текстом и читателем.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Диалог, повтор, интонация и метафорика показывают, как автор строит речь персонажей и авторское повествование. Эти особенности помогают отличить внешне похожие сюжеты по способу их подачи.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Краткая, сдержанная манера создаёт ощущение ясности и дисциплины, тогда как развернутые периоды, образность и экспрессия усиливают психологическую насыщенность и усложняют восприятие.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не украшает содержание, а организует его: через него проявляются ценности автора, его отношение к героям и выбранная им модель художественного мира.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как отпечаток авторской личности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художественного мира: ключевые понятия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литературоведческие термины и их роль в анализе произведения.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позволяют анализировать не только сюжет, но и внутреннюю организацию текста, где каждый элемент работает на общий смысл.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литературоведения, школьный курс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интерьер и предметный мир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и предметы раскрывают социальную среду героя, его привычки и внутреннее состояние. Через вещи, пространство комнаты или дома автор часто говорит о человеке точнее, чем прямо.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художественном тексте редко служит только фоном. Он может передавать настроение сцены, усиливать тревогу или, наоборот, создавать ощущение покоя и гармонии.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художественного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школьного анализа: от темы и конфликта к стилю и авторской картине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биографии и художественного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действуют не по отдельности: личный опыт писателя обычно проявляется через темы, а эпоха — через характер конфликтов и героев.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оказывают личный опыт и эпоха; остальные факторы уточняют, но не заменяют основу авторского мира.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истории литературы и теории текста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авторского мира в сравнении с другими писателями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сходной теме авторы по-разному видят человека: один подчёркивает внутренний разлад, другой — нравственный выбор, третий — комизм или уязвимость характера.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особенно заметно в системе героя и интонации: один текст звучит трагически, другой иронично, третий — сдержанно и аналитически, хотя внешне сюжеты могут быть близки.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 создаётся сочетанием темы, композиции, образов и языка. Поэтому сравнение писателей важно вести не по набору мотивов, а по способу их художественного воплощения.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целостного художественного мира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признаки, по которым видно, что произведения объединены единой авторской системой.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художественного мира проявляется в согласованности всех уровней текста: от повторяющихся мотивов до устойчивой организации пространства и времени.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литературы, школьный анализ текста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242" y="2202924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442" y="219009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8867" y="2213550"/>
            <a:ext cx="239100" cy="1912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1675"/>
            <a:ext cx="8493000" cy="5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понятие важно для школьного анализа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54075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целое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помогает читать произведение не по отдельным эпизодам, а как систему, где тема, герой, детали и стиль взаимно объясняют друг друга.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80350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интерпретировать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развивает умение замечать подтекст, символы и художественные детали, а затем связывать их с авторской позицией и общим смыслом текста.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86502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авторов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художественный мир легче сопоставлять писателей, видеть различия в интонации, выборе героя и способе изображения жизни без поверхностных обобщений.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мир: путь к пониманию автора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объединяет содержание, форму и авторское отношение к жизни. Его анализ помогает увидеть не только сюжет, но и внутреннюю логику произведения, его тон и смысл.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2026-05-23T12:44:28Z</dcterms:created>
  <dcterms:modified xsi:type="dcterms:W3CDTF">2026-05-23T12:44:28Z</dcterms:modified>
</cp:coreProperties>
</file>