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Некрасов. «Мороз, Красный нос» (1863–1864)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крестьянской судьбе, любви, труде и трагической утрате.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литературе 1860-х годов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крестьянская тема стала одной из главных в русской литературе. Некрасов показывает деревенскую жизнь без прикрас: тяжелый труд, бедность, семейную ответственность и внутреннее достоинство простого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поэмы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черты лиро-эпической поэмы, народной баллады и бытовой картины деревни. В нем повествование идет рядом с лирическим переживанием.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выстроена как движение от обычного крестьянского дня к трагическому событию. Затем личная беда героев перерастает в обобщенный образ народной жизни.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сцены и авторские отступления не только украшают текст, но и усиливают смысл. Через них особенно ясно звучит тема неразделимости жизни, боли и смерти.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показана как женщина, в которой сочетаются трудолюбие, терпение и внутреннее достоинство. Ее повседневная жизнь держится на заботе о семье, доме и постоянной готовности к лишениям.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героини раскрывает главную мысль поэмы: истинная красота человека особенно заметна в бедности и испытаниях. Именно в страдании становится видна ее нравственная сила.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как центральный нравственный образ
</a:t>
            </a:r>
            <a:endParaRPr lang="en-US" sz="2302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60772"/>
            <a:ext cx="325505" cy="289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798" y="1341433"/>
            <a:ext cx="287014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75239"/>
            <a:ext cx="325505" cy="26040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 и тема крестьянского труда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выносливость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 существует в мире тяжелой работы, где от силы тела зависит благополучие всей семьи. Его образ подчеркивает повседневную напряженность крестьянского быта.
</a:t>
            </a:r>
            <a:endParaRPr lang="en-US" sz="1283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мороз становятся частью его жизни, а не просто фоном. Природа у Некрасова испытывает человека на прочность и не оставляет права на слабость.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риск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лес связана с опасностью, усталостью и непредсказуемостью. В крестьянском мире обычное дело легко превращается в испытание для здоровья и сил.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истощение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 не изображен героем-исключением: он молчит, терпит и продолжает работать. Именно в этом молчаливом надрыве раскрывается цена крестьянского труда.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судьба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труд — не выбор, а условие выживания. Некрасов показывает, что в деревенской жизни работа не отделима от постоянной борьбы с нуждой.
</a:t>
            </a:r>
            <a:endParaRPr lang="en-US" sz="142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семейного быта к трагедии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частная история крестьянской семьи превращается в обобщенный образ народной доли.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источники и народная поэтика
</a:t>
            </a:r>
            <a:endParaRPr lang="en-US" sz="230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использует песенные интонации и причитания, чтобы приблизить текст к устной традиции. Благодаря этому повествование звучит естественно и эмоционально убедительно.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заметны повторы, обращения к природе и ритмическая напевность. Эти приемы создают ощущение живой крестьянской речи, а не литературной условности.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фольклорные мотивы помогают раскрыть смысл происходящего. Народная поэтика делает трагедию Дарьи не частной, а глубоко значимой для читателя.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«Мороз, Красный нос» (1863–1864); тематический анализ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и их соотношение
</a:t>
            </a:r>
            <a:endParaRPr lang="en-US" sz="249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постоянно переплетаются в судьбе одной семьи и усиливают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труд и жертвенность: именно через них Некрасов раскрывает трагедию утраты и нравственную стойкость героев.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как природная сила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поэме не сводится к погодному явлению. Он ощущается как мощная стихия, перед которой человек остается беззащитным. В этом образе слышится и страх, и уважение к суровой природе.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как символический персонаж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Мороз приобретает черты сказочного существа и символа последнего покоя. Его появление делает финал трагическим, но не только страшным, а еще и философски значительным.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Мороза: стихия и символ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дети и мотив материнства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стоит не абстрактная бедность, а конкретная семья, живущая общим трудом. Именно семейная связь придает истории человеческую близость и эмоциональную правду.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Дарьи раскрывается через материнскую заботу и готовность жертвовать собой ради детей. Ее сила особенно заметна потому, что она не декларируется, а проявляется в поступках.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детей усиливает трагедию и одновременно удерживает в тексте надежду на продолжение жизни. Некрасов показывает, что любовь в семье важнее самой тяжелой утраты.
</a:t>
            </a:r>
            <a:endParaRPr lang="en-US" sz="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работают не сами по себе, а как единая система: создают народный колорит и усиливают трагическое звучание.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 «Мороз, Красный нос» (1863–1864).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выразительности помогают Некрасову соединить народную речь, лиризм и трагическое содержание.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поэмы и их функции
</a:t>
            </a:r>
            <a:endParaRPr lang="en-US" sz="217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у Некрасова не просто изображает время года: он сразу задает настроение тревоги, одиночества и хрупкости человеческой жизни перед лицом природы.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лесная глушь и холод подчеркивают трудный быт крестьянской семьи, где даже обычное движение становится испытанием, а тишина звучит как предвестие беды.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не нейтральна: она словно откликается на судьбу героев, усиливая ощущение беззащитности и превращая бытовую сцену в трагическую.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пейзаж сохраняет красоту и величие, поэтому финальное впечатление не сводится к мраку: в суровой природе раскрывается высокая художественная цельность поэмы.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 произведения
</a:t>
            </a:r>
            <a:endParaRPr lang="en-US" sz="2592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народного достоинства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и Прокл показаны не как идеальные герои, а как обычные крестьяне, чья внутренняя сила проявляется в труде, верности и способности держаться перед бедой.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подчеркивает, что достоинство простого человека рождается не из внешнего благополучия, а из нравственной стойкости, ответственности за семью и уважения к жизни.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крестьянский мир в поэме вызывает не жалость, а глубокое уважение: за тяжестью быта видна высокая человеческая мера.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 «Мороз, Красный нос» (1863–1864).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поэмы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распределены по всему тексту и не дают читателю воспринимать события как простую бытовую историю.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усиливают трагизм и показывают, что личная судьба героя раскрывает общую драму крестьянской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Н. А. Некрасова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смотрит на крестьянскую жизнь без прикрас: он показывает бедность, болезнь, непосильный труд и раннюю смерть. При этом его тон остается сочувственным и глубоко человеческим.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отделяет социальную правду от нравственной оценки. Он убежден, что в народной среде есть подлинное достоинство, а потому страдание простого человека требует уважения и сострадания.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финала поэмы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Дарьи от земного истощения к символическому покою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его выразительность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сочетает книжную поэтичность и живую крестьянскую речь, благодаря чему повествование звучит естественно и убедительно, а не отвлеченно или литературно-искусственно.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Просторечные слова, обращения и интонации народной песни создают ощущение подлинного голоса деревни, передают ее мироощущение и эмоциональную правду.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напевный ритм и звукопись делают текст музыкальным; чтение воспринимается почти как протяжная песня или причитание, что усиливает переживание трагедии.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 и яркие эмоциональные характеристики помогают увидеть персонажей живыми людьми, а не условными фигурами, и делают поэму художественно достоверной.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 «Мороз, Красный нос» (1863–1864).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смысла поэмы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поэмы особенно заметна при внимательном чтении: один и тот же эпизод раскрывается сразу на нескольких смысловых уровнях.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бытового, социального и философского планов превращает частную историю в обобщение о человеке и судьбе.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998" y="1410754"/>
            <a:ext cx="21075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в творчестве Некрасова
</a:t>
            </a:r>
            <a:endParaRPr lang="en-US" sz="252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Россия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утвердила Некрасова как поэта, который умеет говорить о жизни народа с подлинной внутренней вовлеченностью и исторической точностью.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правда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поэт не смягчает суровую реальность, а раскрывает ее как нравственную и социальную проблему, требующую сочувствия и размышления.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стала одним из самых сильных образов русской литературы о женской стойкости, труде и самоотверженности, скрытой за внешней простотой.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мастерство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особенно ясно проявились реализм, лиризм и эпическая широта, позволяющие соединить социальную тему с глубоким человеческим чувством.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поэма важна сегодня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«Мороз, Красный нос» помогает увидеть в крестьянской истории разговор о достоинстве, любви и цене человеческой жизни. Именно поэтому поэма остается эмоционально сильной и для современного читателя.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2026-05-23T13:18:19Z</dcterms:created>
  <dcterms:modified xsi:type="dcterms:W3CDTF">2026-05-23T13:18:19Z</dcterms:modified>
</cp:coreProperties>
</file>