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spielen und singen: немецкий язык в 3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песни и движение помогают говорить по-немецки легко и смело.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игра и песня помогают третьеклассникам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8–10 лет проще учить язык через короткие, яркие и ритмичные действия. Игра снимает напряжение, а песня помогает запомнить произношение, интонацию и порядок слов без скучной зубрёжки.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317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228" y="3677070"/>
            <a:ext cx="47354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темы: играть, петь, двигаться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Spielen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spielen помогает говорить об игре и участии в задании. Оно часто звучит в классе, когда учитель предлагает начать, попробовать ещё раз или включиться в работу вместе.
</a:t>
            </a:r>
            <a:endParaRPr lang="en-US" sz="1356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Singen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singen связывает язык с песней и ритмом. Оно помогает детям услышать звучание немецких слов, повторить их хором и запомнить фразы через мелодию.
</a:t>
            </a:r>
            <a:endParaRPr lang="en-US" sz="1482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Bewegen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tanzen и springen подсказывают движение, а не только ответ. Когда ребёнок показывает действие, новое слово запоминается быстрее и становится понятным без длинного объяснения.
</a:t>
            </a:r>
            <a:endParaRPr lang="en-US" sz="1194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lachen и klatschen создают живую атмосферу урока. Они легко соединяются с жестами, хлопками и короткими заданиями, где важно слушать, повторять и действовать вместе.
</a:t>
            </a:r>
            <a:endParaRPr lang="en-US" sz="1189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 отвечать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hören, sagen, wiederholen, mitmachen, fragen и antworten нужны для маленьких диалогов. С ними дети понимают команды учителя и уверенно участвуют в простых речевых играх.
</a:t>
            </a:r>
            <a:endParaRPr lang="en-US" sz="11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Круг, в котором слышно 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встают в круг, передают мяч и называют знакомое слово по-немецки. Один ребёнок говорит, другой повторяет, и круг движется дальше. Так класс тренирует внимание, слух и смелость говорить вслух.
</a:t>
            </a:r>
            <a:endParaRPr lang="en-US" sz="938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картинки и быстрый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картинку или карточку, а дети ищут нужное слово и называют его хором или по одному. Задание короткое, но очень живое: все смотрят, думают и сразу включаются в работу.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песенка после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класс может спеть короткий припев или речёвку с движением. Ребята улыбаются, хлопают в ладоши и легко повторяют слова, потому что они уже знакомы по игре и звучат почти как шутка.
</a:t>
            </a:r>
            <a:endParaRPr lang="en-US" sz="975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как часть урока немецкого языка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Hör zu, Sing mit, Zeig das Bild и Mach mit помогают быстро начать работу. Ребёнок сразу понимает, что нужно слушать, смотреть, повторять и действовать без долгих объяснений.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Los!, Stopp! и Noch einmal! делают урок чётким и спокойным. Они подсказывают, когда начинать, когда остановиться и когда повторить задание ещё раз, если слово пока не запомнилось.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Команды, которые звучат на уроке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Komm nach vorn и слово Fertig! помогают переключать внимание между этапами. Для третьеклассников это удобно: команда короткая, действие понятное, а урок идёт бодро и без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игровое задание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учитель ведёт третьеклассников от правила к повторению через игру.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 повтором и ритмом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слушают знакомую, несложную мелодию и улавливают общий ритм. Это помогает им не бояться слов и сразу настроиться на повтор.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припев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строка повторяется несколько раз. Ребята быстро подхватывают её хором, потому что короткий текст легче запоминается и произносится уверенно.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песня переходит в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Хлопки, шаги и жесты делают слова заметнее. Когда ребёнок поёт и двигается одновременно, фразы запоминаются прочнее и звучат более чётко.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21" y="1983800"/>
            <a:ext cx="466413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8072" y="1983800"/>
            <a:ext cx="408111" cy="466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250" y="2025545"/>
            <a:ext cx="478654" cy="38292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песенки и считалки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учат слышать звучание слова и повторять его без лишнего напряжения. Ритм помогает произносить фразы чётко, а интонация становится естественнее и увереннее.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помогают запоминать числа и очередность игроков. Они особенно полезны, когда нужно выбрать ведущего или распределить роли без спора и долгих обсуждений.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старт игры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считалки класс быстро начинает раунд, и каждый понимает свою очередь. Это делает игру спокойной, понятной и справедливой для всех участников.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 паре и в группе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ребёнок задаёт простой вопрос и получает короткий ответ. Такая работа помогает говорить без страха и слышать, как слова звучат у товарища.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важно не перебивать и ждать своей очереди. Дети учатся слушать других, соблюдать правило и двигаться к общей цели без лишнего шума.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участника есть маленькая, но заметная роль. Один показывает карточку, другой отвечает, третий проверяет — и никто не скучает в сторонке.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задание понятное, дети включаются быстрее и увереннее. Им легче договориться, потому что игра задаёт общий ритм и помогает работать дружно.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Gut, toll и prima звучат как короткая поддержка. Они показывают, что ответ принят, а старание замечено, поэтому ребёнок чувствует уверенность и хочет пробовать ещё.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Noch einmal и weiter помогают мягко продолжить задание. Учитель не прерывает игру надолго: класс повторяет действие, исправляет неточность и остаётся в рабочем настроении.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fertig завершает упражнение спокойно и понятно. Для младших школьников это важно: конец задания звучит чётко, а следующий шаг начинается без суматохи.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похвалы и продолжения игры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поёт и одновременно хлопает, шагает или поворачивается, слово связывается с движением. Такая связь помогает быстрее понять значение и увереннее повторить его вслух.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это особенно удобно для третьеклассников: короткая мелодия, простой жест и знакомая команда создают ясную опору. Память включается без лишнего напряжения, почти как игра.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 помогают запомнить слово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повторение слов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1085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Увидеть 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изображение или карточку, чтобы дети сразу связали предмет с уже знакомым словом.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56784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Выбрать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нескольких вариантов нужно найти правильное слово, не торопясь и опираясь на подсказку или память.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3183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Сопоставить пару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ищут совпадение между картинкой и словом, а затем проверяют, всё ли собрано верно.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0140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Получить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быстро видит успех: ответ назван, пара найдена, слово повторено, и можно переходить к новому раунду.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спокойной и честной игры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ученики слушают инструкцию, выполняют задание по очереди и завершают игру без споров и суеты.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ошибка становится шагом вперёд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ошибка становится шагом вперёд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 ещё 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получился, учитель даёт короткую подсказку или образец. Ребёнок слышит слово заново и спокойно пробует повторить его без спешки.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снимает затруднение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 помогает быстро исправить неточность и не терять ритм урока. Для младших школьников это особенно важно: одна попытка сменяется следующей, более удачной.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важнее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реакция учителя и класса показывает, что ошибка — это обычная часть учёбы. Ребёнок не боится говорить и легче включается в работу снова.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маленький текст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строится из коротких строк и повторяющихся фраз, поэтому дети быстро улавливают общий смысл. Она звучит как маленький текст, который легко подпевать хором.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сюжет: знакомые персонажи, простое действие и ясная последовательность событий. Тогда ребёнок не только слушает мелодию, но и понимает, о чём идёт речь.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песне удобно связываются с картинкой, жестом или движением. Такая опора помогает запомнить лексику без долгих объяснений и лишней записи в тетради.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строки повторяются, ученик постепенно начинает узнавать их на слух и уверенно продолжает сам. Так песня становится не украшением урока, а полезным речевым упражнением.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для закрепления чисел и цветов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задании дети могут сосчитать шаги, хлопки или предметы на картинке. Числа закрепляются естественно: через действие, внимание и короткий ответ вслух.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удобно отрабатывать через карточки, предметы класса и простые команды. Ребёнок называет цвет, сравнивает изображения и выбирает нужный вариант почти без письма.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игры соединяют язык с наблюдением и движением. Каждый раунд даёт маленький успех, а это помогает третьеклассникам работать смелее и не уставать.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этапа закрепления особенно важны: услышать, спеть и показать жестом.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работы на уроке в данном разделе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делает слово заметнее для слуха, памяти и речи. В итоге песня помогает не только развлечь, но и действительно выучить материал.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дружная работа в классе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Круг, в котором слышно 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становятся в круг и по очереди называют знакомое слово, передавая мяч соседу. Кто-то поёт строчку, кто-то делает жест, а остальные поддерживают ритм хлопками. В такой игре каждый участник нужен команде.
</a:t>
            </a:r>
            <a:endParaRPr lang="en-US" sz="896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работает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задаёт простой вопрос, другой отвечает короткой фразой. Затем дети меняются ролями и улыбаются, если всё получилось. Спокойная пара помогает даже самым тихим ребятам говорить увереннее.
</a:t>
            </a:r>
            <a:endParaRPr lang="en-US" sz="87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радуется общему успеху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выполняет задание вместе: ищет картинку, повторяет слова и проверяет ответ. Если кто-то ошибся, товарищи не спорят, а подсказывают мягко. Так на уроке появляется атмосфера поддержки, а не соревнования.
</a:t>
            </a:r>
            <a:endParaRPr lang="en-US" sz="898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уметь после раздела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раздела дети узнают короткие игровые команды и реагируют на них без долгих объяснений. Это помогает быстрее включаться в урок и не теряться в новых заданиях.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понимают простые песенки на слух, повторяют знакомые слова и лучше улавливают ритм речи. Благодаря этому произношение становится более чётким и уверенным.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умеют работать вдвоём или в группе: ждать очередь, слушать товарища и соблюдать правило игры. Такое участие делает каждого ребёнка заметным и полезным для команды.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дети легче запоминают новый материал через движение, повтор и картинку. Урок немецкого языка становится для них не страшным, а понятным и даже немного весёлым.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учёба через игру, движение и музыку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разделе немецкий язык звучит живо и понятно: дети играют, поют, двигаются и смелее говорят по-немецки. А значит, урок запоминается не хуже любимой мелодии.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2026-05-25T03:49:10Z</dcterms:created>
  <dcterms:modified xsi:type="dcterms:W3CDTF">2026-05-25T03:49:10Z</dcterms:modified>
</cp:coreProperties>
</file>