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имени в русском языке: существительное и прилагательное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имени помогают назвать предмет и его признак, делая речь точной и живой.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называют, о чём мы говорим, а прилагательные помогают увидеть предмет точнее. Вместе они делают речь понятной, яркой и совсем не скучной, как хорошая школьная история.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части 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предметы, людей, животных, явления и даже чувства: стол, мама, кот, снег, радость. Оно помогает понять, о чём идёт речь.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 нарицательными. Собственные пишутся с большой буквы: Маша, Москва, Волга. Нарицательные называют целую группу предметов: девочка, город, река.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род, число и падеж. Эти признаки помогают словам менять форму и правильно соединяться с другими словами в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один и тот же предмет становится точнее: большой дом, синее небо, добрая бабушка, весёлые ребята. Сразу видно, какой предмет перед нами.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 отвечает на вопросы какой? какая? какое? какие? Оно помогает заметить цвет, размер, форму и другие особенности.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существительное: меняет форму по роду, числу и падежу. Так слова звучат дружно и не спорят друг с 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бывают разными по значению: они могут показывать цвет, вкус, настроение, форму или размер. Поэтому речь становится богаче и выразительнее.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предмет, а прилагательное добавляет важную подробность. Вместе они делают фразу ясной, как хорошо подписанная картинка в учебнике.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речи помогают говорить точнее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любят дружить в словосочетании и предложении. Сначала называется предмет, потом к нему добавляется признак, и мысль становится полной.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стоят рядом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рассказ звучал бы слишком коротко и скучно. А с ними появляются цвет, форма, настроение и даже маленькая словесная улыбка.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украшают речь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любит быть само по себе: ему нужен предмет. Поэтому оно подстраивается под существительное и меняет форму вместе с ним.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связаны друг с другом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существительного и прилагательного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важное различие: существительное отвечает за предмет, а прилагательное — за его описание.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выполняют разные задачи: одна называет предмет, другая — его признак.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правила русского языка для начальной школы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лежит большой красный мяч. Он сразу заметен, потому что прилагательные помогают увидеть его размер и цвет. Без этих слов мяч был бы просто мячом, а так он выглядит почти как герой игры.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красный мяч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едет маленький синий автобус. Его легко представить: он не просто транспорт, а предмет с определёнными признаками. Одно слово показывает размер, другое — цвет, и картинка становится ясной и запоминающейся.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синий автобус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устроился пушистый серый кот. Прилагательные делают его образ мягким и тёплым, будто его хочется погладить. Именно так слова помогают не только назвать предмет, но и рассказать о нём подробнее.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серый кот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Словосочетание: предмет и его признак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существительное и прилагательное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слово в предложении и понять его роль.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7554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клички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конкретных людей и животных: Маша, Петя, Жучка. Они пишутся с большой буквы и указывают на одного, особенного героя.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реки,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Казань, Волга, Россия — это тоже собственные существительные. Они называют определённое место, а не любую реку, город или страну вообще.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названия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целую группу: мальчик, город, река, страна. Прилагательные помогают уточнить их: добрый мальчик, широкий город, родная страна.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существительные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женского рода, прилагательное тоже принимает женскую форму: красивая кукла, новая тетрадь. Слова звучат дружно и аккуратно.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мужского рода, прилагательное меняется соответственно: красивый мяч, добрый друг. Так предложение остаётся правильным.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среднего рода форма прилагательного тоже особая: красивое платье, синее небо. Здесь важно, чтобы окончания совпали.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предметов много, прилагательное становится множественным: красивые цветы, весёлые ребята. Слова снова подстраиваются друг под друга, как отличная команда.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число: как слова подстраиваются друг под друга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меняют форму, когда нужно показать, об одном предмете идёт речь или о нескольких: кот, кота, коту, коты. Так слово подстраивается под смысл предложения.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тоже изменяются, но не сами по себе: их форма зависит от существительного рядом. Поэтому говорим добрый кот, добрая кошка, доброе окно, добрые дети.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меняет число или падеж, прилагательное тоже меняется вместе с ним. Это помогает словам звучать согласованно и не «спотыкаться»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делает фразу правильной и понятной. Слова как будто держатся за руки: одно называет предмет, другое подсказывает его признак.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существительные и прилагательные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умеет меняться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дом высокий и старый, а на другой — деревянный и уютный. Сам предмет остаётся домом, но прилагательные сразу меняют его образ. Так в речи появляются точные и живые описания, а не просто одно короткое слово.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 прогулке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может быть красным, круглым и лёгким — тогда он сразу представляется в руках у ребёнка. Если добавить слово резиновый, картинка становится ещё яснее. Один предмет, но разные признаки помогают увидеть его почти глазами.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— много впечатлений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бывает солнечный, тёплый и длинный, а может быть хмурый, холодный и короткий. Прилагательные словно рисуют настроение времени суток. Благодаря им рассказ становится ярче, а слушателю легче представить картину.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предметы, но разные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главным чаще бывает существительное. Оно называет предмет и задаёт вопрос к слову рядом: ветер какой? тёплый, тетрадь какая? новая.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работает в одиночку так уверенно. Оно ждёт своего существительного и помогает ему точнее рассказать о предмете, цвете, размере или настроении.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сначала ищут главное слово-предмет, а потом проверяют слово-признак. Так легко понять, кто в паре главный, а кто помогает ему стать выразительнее.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главное слово в паре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принимают признак за предмет. Слова вкусный, высокий, смешной называют качество, а слова вкус, высота, смех — уже сами предметы речи.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вопросом: если слово отвечает на какой? какая? какое? какие?, значит, это прилагательное. Если кто? что?, перед нами существительное.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согласовать слова. Нельзя сказать красивый девочка, потому что прилагательное должно подстроиться под существительное по роду и числу.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двух имён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кот может быть рыжий, пушистый и ленивый. Прилагательные показывают сразу несколько признаков, и образ становится живым и смешным. Слово меняется не само по себе, а в воображении читателя, словно кот вдруг выходит на свет.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 характером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бывает белый, холодный и мягкий. Если добавить ещё слово пушистый, перед глазами появляется зимняя картинка. Одно существительное собирает вокруг себя разные признаки, и каждое из них помогает точнее представить этот предмет.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в сказке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может быть солнечный, тёплый и длинный. А если он ещё тихий и радостный, то описание становится почти праздничным. Прилагательные подбираются к одному существительному, как разноцветные карандаши к одной картинке.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 настроением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признаков может быть у одного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это за слово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отличить имя существительное от имени прилагательного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сообщает, о чём идёт речь, а прилагательное добавляет важный признак. Вместе они делают мысль точной и помогают сразу понять предмет.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и уточняют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добавляют цвет, размер, форму и настроение. Из-за них обычный предмет в тексте начинает выглядеть как на маленькой словесной картинке.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картинку словами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 прилагательное часто стоят рядом и согласуются друг с другом. Такая пара звучит дружно, а предложение становится аккуратным и красивым.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 паре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героев, природы и школьной жизни эти слова встречаются особенно часто. Без них текст был бы коротким и не таким живым.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 сказках и рассказах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существительное и прилагательное дружат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интересная книга, и сразу хочется её открыть. Рядом может стоять аккуратная тетрадь и простой пенал. Такие словосочетания помогают увидеть школьные вещи не по отдельности, а как часть знакомой классной сцены.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 рабочий момент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класс, зелёная доска и весёлый звонок — всё это легко представить в школьном рассказе. Прилагательные делают картину яркой и понятной. Даже обычный урок в описании становится живым и немного праздничным.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мелочи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ручка, чистый лист, яркий учебник и аккуратный дневник — знакомые предметы школьника. Каждое прилагательное добавляет нужную подробность. Поэтому в упражнениях так удобно искать пары слов и замечать, как они работают вместе.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приём помогает не путать предмет и его признак: сначала ищем, что называется, затем — какой это предмет.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нужно сначала узнать по вопросу, а потом проверить, с каким словом они связаны.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а имя прилагательное помогает увидеть его признак. Если запомнить их вопросы и дружную связь, в любом предложении слова станут понятными.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имени, одна дружная работа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2026-05-22T00:51:18Z</dcterms:created>
  <dcterms:modified xsi:type="dcterms:W3CDTF">2026-05-22T00:51:18Z</dcterms:modified>
</cp:coreProperties>
</file>