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организмов и температурные адаптации
</a:t>
            </a:r>
            <a:endParaRPr lang="en-US" sz="1981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организмы приспосабливаются к температуре среды?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температура так важна для 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 работу ферментов, обмен веществ, рост и сроки развития. У каждого вида есть свой оптимум: вне его жизненные процессы замедляются, нарушаются и могут привести к гибели.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жизненной формы организма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форма объединяет признаки строения, размера и общего облика организма, которые помогают ему существовать в определённых условиях среды и успешно использовать доступные ресурсы.
</a:t>
            </a:r>
            <a:endParaRPr lang="en-US" sz="816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жизненные формы включают деревья, кустарники, кустарнички, травы, лианы и розеточные растения. Каждая форма отражает особенности роста, долговечности и размещения органов.
</a:t>
            </a:r>
            <a:endParaRPr lang="en-US" sz="844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жизненная форма связана со способом передвижения и местом жизни: наземные, водные, летающие, роющие, древесные и полуводные формы отличаются строением тела и поведением.
</a:t>
            </a:r>
            <a:endParaRPr lang="en-US" sz="84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форма нередко указывает на адаптацию к температуре, влажности и освещённости. По внешнему облику можно предположить, в каких условиях вид встречается чаще всего.
</a:t>
            </a:r>
            <a:endParaRPr lang="en-US" sz="907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подушковидные растения или животные с короткими выступающими частями тела демонстрируют, как форма помогает уменьшать потери тепла и повышать устойчивость к суровой среде.
</a:t>
            </a:r>
            <a:endParaRPr lang="en-US" sz="8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зоны Земли и распределение организмов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Антарктике жизнь ограничивают сильный холод, короткое лето и промерзание почвы. Здесь выживают лишь виды с высокой холодоустойчивостью и коротким циклом развития.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организмы должны учитывать резкие сезонные изменения температуры. Многие виды здесь приспособлены к периоду покоя, миграциям или смене сроков размножения.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температура обычно высокая, поэтому особенно опасны перегрев и недостаток влаги. Для организмов здесь важны защита от солнца и экономное расходование воды.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возможна и в необычных местах — у горячих источников, в пустынях, тундре и ледяных морях. Эти примеры показывают широкий предел температурной выносливости.
</a:t>
            </a:r>
            <a:endParaRPr lang="en-US" sz="7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температурный диапазон, тем более специализирована группа организмов и тем точнее она связана с определённой средой обитания.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температурной толерантности организмов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форм жизни сосредоточено в среднем диапазоне, а крайние температуры осваивают лишь специализированные организмы.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температурные диапазоны групп организмов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490" y="2416036"/>
            <a:ext cx="1341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196" y="2416036"/>
            <a:ext cx="234675" cy="26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отношения к температуре тела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1394672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Пойкилотермные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их тела зависит от окружающей среды, поэтому активность резко меняется с потеплением или похолоданием. К этой группе относятся многие рыбы, земноводные, пресмыкающиеся и беспозвоночные.
</a:t>
            </a:r>
            <a:endParaRPr lang="en-US" sz="854" dirty="0"/>
          </a:p>
        </p:txBody>
      </p:sp>
      <p:sp>
        <p:nvSpPr>
          <p:cNvPr id="8" name="Text 3"/>
          <p:cNvSpPr txBox="1"/>
          <p:nvPr/>
        </p:nvSpPr>
        <p:spPr>
          <a:xfrm>
            <a:off x="5838666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Гомойотермные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относительно постоянную температуру тела за счёт внутренней теплопродукции и терморегуляции. Это позволяет сохранять активность в более широком диапазоне внешних условий.
</a:t>
            </a:r>
            <a:endParaRPr lang="en-US" sz="8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реагирует на холод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цепочку приспособительных реакций при снижении температуры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приспособления к холоду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971730" y="2261957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жир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жировой слой служит не только запасом энергии, но и хорошей теплоизоляцией. Он особенно развит у животных, живущих в северных морях и холодных наземных биотопах.
</a:t>
            </a:r>
            <a:endParaRPr lang="en-US" sz="706" dirty="0"/>
          </a:p>
        </p:txBody>
      </p:sp>
      <p:sp>
        <p:nvSpPr>
          <p:cNvPr id="12" name="Text 3"/>
          <p:cNvSpPr txBox="1"/>
          <p:nvPr/>
        </p:nvSpPr>
        <p:spPr>
          <a:xfrm>
            <a:off x="971750" y="2807016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площади поверхности по отношению к объёму помогает сохранять тепло. Поэтому у северных видов нередко более массивное тело и менее выражены выступающие части.
</a:t>
            </a:r>
            <a:endParaRPr lang="en-US" sz="685" dirty="0"/>
          </a:p>
        </p:txBody>
      </p:sp>
      <p:sp>
        <p:nvSpPr>
          <p:cNvPr id="13" name="Text 4"/>
          <p:cNvSpPr txBox="1"/>
          <p:nvPr/>
        </p:nvSpPr>
        <p:spPr>
          <a:xfrm>
            <a:off x="971730" y="1716900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мех или оперение удерживает слой воздуха у поверхности тела и заметно уменьшает теплопотери. У водных и наземных животных это один из главных способов защиты от холода.
</a:t>
            </a:r>
            <a:endParaRPr lang="en-US" sz="667" dirty="0"/>
          </a:p>
        </p:txBody>
      </p:sp>
      <p:sp>
        <p:nvSpPr>
          <p:cNvPr id="14" name="Text 5"/>
          <p:cNvSpPr txBox="1"/>
          <p:nvPr/>
        </p:nvSpPr>
        <p:spPr>
          <a:xfrm>
            <a:off x="971750" y="3352069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Аллена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холодных районов уши, хвост и конечности часто укорочены. Это снижает потери тепла через открытые и плохо защищённые поверхности тела.
</a:t>
            </a:r>
            <a:endParaRPr lang="en-US" sz="781" dirty="0"/>
          </a:p>
        </p:txBody>
      </p:sp>
      <p:sp>
        <p:nvSpPr>
          <p:cNvPr id="15" name="Text 6"/>
          <p:cNvSpPr txBox="1"/>
          <p:nvPr/>
        </p:nvSpPr>
        <p:spPr>
          <a:xfrm>
            <a:off x="971750" y="3897103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холодных районов встречаются низкорослость, стелющиеся побеги, опушённые листья и почки с чешуями. Такие признаки защищают от ветра, мороза и иссушения.
</a:t>
            </a:r>
            <a:endParaRPr lang="en-US" sz="7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 к жаре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животные выходят на поиски пищи ночью, когда температура ниже. Такой режим помогает избегать перегрева и уменьшает потерю воды на испарение.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 норы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нор, трещин, густой тени или прохладных убежищ позволяет переждать дневной зной. В укрытии температура стабильнее, а риск обезвоживания заметно ниже.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на рассвете и в вечерние часы уменьшает воздействие прямого солнечного излучения. Этот способ особенно характерен для видов, обитающих в открытых сухих местах.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покой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становятся слишком жёсткими, животные перемещаются к более благоприятным участкам или сокращают дневную подвижность. Это помогает экономить воду и снижать тепловой стресс.
</a:t>
            </a:r>
            <a:endParaRPr lang="en-US" sz="8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503407"/>
            <a:ext cx="4418400" cy="11435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температурные условия требуют не одного, а целого комплекса взаимосвязанных признаков и реакций.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приспособлений к холоду и жаре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холоду и жаре различаются, но во всех случаях они направлены на сохранение водного и теплового баланса.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989" y="2007275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493" y="2025675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6835" y="2007275"/>
            <a:ext cx="2934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3432" y="2007275"/>
            <a:ext cx="3912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1124" y="2007275"/>
            <a:ext cx="2934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 терморегуляции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Дрожь и теплопродукция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охлаждении у млекопитающих непроизвольные сокращения мышц быстро увеличивают выработку тепла. Одновременно усиливается обмен веществ, чтобы поддержать температуру внутренних органов на безопасном уровне.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сосудов кожи уменьшает приток крови к поверхности тела и снижает теплоотдачу. Этот механизм особенно важен при ветре и морозе, когда риск переохлаждения возрастает.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Испарительное 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перегреве усиливаются потоотделение и учащённое дыхание, а испарение воды с поверхности тела отводит избыток тепла. Так организм предотвращает опасный подъём температуры внутренних тканей.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Термозащита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охлаждение и перегрев смягчаются транспирацией, перестройкой мембран, накоплением сахаров и переходом к покою. Эти механизмы помогают пережить неблагоприятные сезоны без повреждения клеток.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изменяют интенсивность обмена веществ и помогают организму быстрее отвечать на холод или жару. Благодаря этому терморегуляция поддерживает устойчивость жизненных процессов в меняющейся среде.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нелинейна: после достижения оптимума даже небольшое повышение температуры может резко нарушить работу ферментов и клеточных структур.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интенсивность обмена веществ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Оптимум температуры обеспечивает максимальную активность; отклонение в любую сторону снижает интенсивность обмена и повышает риск повреждения клеток.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школьному курсу биологии; значения условные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покой, спячка и анабиоз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 неблагоприятный сезон замедляются рост и деление клеток, прекращается активное образование новых побегов. Это снижает расход веществ и помогает пережить холод и недостаток света.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животных температура тела, дыхание и сердечный ритм резко снижаются, а потребность в пище почти исчезает. Такой режим позволяет экономить запасы энергии до наступления благоприятных условий.
</a:t>
            </a:r>
            <a:endParaRPr lang="en-US" sz="1225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Анабиоз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Анабиоз — наиболее глубокое временное торможение жизненных процессов. Он встречается у отдельных микроорганизмов и беспозвоночных, позволяя пережить засуху, промерзание и длительный дефицит ресурсов.
</a:t>
            </a:r>
            <a:endParaRPr lang="en-US" sz="11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низким температурам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 многих северных растений покрыты плотными чешуями и смолистыми веществами. Это уменьшает повреждение меристемы морозом, ветром и обледенением в течение долгой зимы.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Низкорослость и розетки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Приземистые и розеточные формы лучше защищены от холодного ветра и сохраняют более тёплый слой воздуха у поверхности почвы. Такие растения быстрее используют короткое лето.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Опушение и накопление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Опушённые листья и повышенное содержание сахаров, органических кислот и других растворимых соединений снижают риск замерзания клеток. Это помогает удерживать воду в тканях при морозе.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сезонный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тундровых и горных видов характерен очень короткий вегетационный период. Они рано зацветают, быстро формируют семена и медленно наращивают биомассу, экономя ресурсы.
</a:t>
            </a:r>
            <a:endParaRPr lang="en-US" sz="7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температура не всегда означает отсутствие жизни: ключевое значение имеют устойчивые белки, мембраны и защитные биохимические системы.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температурные условия и организмы-рекордсмены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возможна в крайне разных температурных режимах, если организмы обладают специальными механизмами защиты и восстановления клеток.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материалам школьного курса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температура влияет на ареал и сезонность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температурный режим определяет распространение вида и ритмы его жизнедеятельности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размеры тела и выступающих частей связаны с сохранением или отдачей тепла.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Бергмана и Аллена на примерах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правила описывают общую закономерность: форма тела помогает либо уменьшать теплопотери, либо усиливать отдачу тепла в зависимости от климата.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меняет температурные условия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концентрации парниковых газов усиливает удержание тепла в атмосфере и меняет средние температурные показатели в экосистемах.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наступает раньше, поэтому меняются сроки цветения растений, вылета насекомых, размножения птиц и миграций рыб.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экстремальной жары особенно опасны для видов с узкой температурной нишей и для организмов, которые не успевают быстро приспособиться.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урбанизация и «острова тепла» в городах создают дополнительные температурные контрасты и нарушают привычные условия обитания.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температурных адаптаций для экосистем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цепей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приспособленность определяет, сохраняются ли опылители, травоядные и хищники в нужном соотношении. Если один уровень выпадает, нарушается работа всей пищевой цепи.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продуктивность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температуры зависят сроки роста, цветения, размножения и накопления биомассы. Поэтому именно температурный режим задаёт, насколько продуктивным будет сообщество в течение года.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занимают те территории, где их температурная выносливость совпадает с условиями среды. При изменении климата ареалы сдвигаются, а некоторые популяции сокращаются.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у организмов диапазон переносимых температур, тем выше шанс сохранить жизненный цикл при колебаниях климата. Это важно для устойчивости экосистем и природного баланса.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 — один из главных «архитекторов»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не только ограничивает распространение организмов, но и формирует их жизненные формы, обмен веществ, поведение и сезонные ритмы. Именно поэтому температурные адаптации помогают природе сохранять разнообразие и 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2026-06-01T21:38:45Z</dcterms:created>
  <dcterms:modified xsi:type="dcterms:W3CDTF">2026-06-01T21:38:45Z</dcterms:modified>
</cp:coreProperties>
</file>