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Сеньоры и вассалы: основы феодализма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средневековую систему взаимоотношений между сеньорами и вассалами.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Римской империи в Европе царила нестабильность и войны. Люди искали защиту у могущественных землевладельцев — сеньоров, что привело к формированию феодальной системы отношений.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феодализма: причины и условия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 системе феодализма: сеньоры и вассалы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Сеньор — владелец и защитник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землевладелец, который предоставлял землю в пользование вассалам, обеспечивал защиту и власть на своих территориях. Он управлял судом и требовал верности от своих подчинённых.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 — воин и советник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рыцарь или мелкий дворянин, получавший лен от сеньора в обмен на военную службу и поддержку в политических и судебных делах, приносящий присягу верности.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 обязан был участвовать в военных походах и защищать сеньора, проявляя верность и отвагу в бою.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задачей была помощь в управлении, включая участие в совете сеньора и судебных заседаниях по его приглашению.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 имел право пользоваться землёй, получать доходы и гарантированную защиту от произвола со стороны сеньора.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ленов по наследству разрешалась при согласии сеньора, что закрепляло статус вассала в обществе.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вассала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Сеньор должен был защищать вассала от внешних угроз и обеспечивать безопасность на его земле.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сеньора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Сеньор сохранял высшую власть, контролируя использование земель вассалом и соблюдение правил феодальной зависимости.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предоставлял лен, организовывал справедливый суд и соблюдал договорённости, не требуя невыполнимых обязанностей.
</a:t>
            </a:r>
            <a:endParaRPr lang="en-US" sz="9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 ритуалы вассалитета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Оммаж означал торжественную присягу верности: вассал становился на колени и клялся служить сеньору, что укрепляло взаимные обязательства.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Инвеститура сопровождалась вручением символов власти, например, кольца или меча, подтверждавших право вассала на лен и статус.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уровней и связей во феодализме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феодального общества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субинфеодалитета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Вассалы начинают делить свои лены, передавая их подвассалам, что создаёт многоуровневую систему.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X–XI века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становится сложнее, появляется множество промежуточных вассальных связей с различной степенью зависимости.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земель усиливается, что приводит к внутренним спорам и усложнению управления в феодальном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вассалов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силы вассала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армии вассала составляли рыцари, оруженосцы и слуги, готовые защищать лена и помогать сеньору в войне.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рыцарские походы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Крестовых походов сеньоры возглавляли конные отряды своих вассалов, демонстрируя мощь и организованность феодальной армии.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Завоеватель закрепил нормандскую династию в Англии, сыграв ключевую роль в формировании феодальной структуры.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объединил большую часть Западной Европы, поддержав феодальные отношения для укрепления империи.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сеньоры и вассалы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императоры Священной Римской империи имели сложные вассальные сети для управления обширными территориями.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Плантагенетов и Капетингов сохраняли вассальные традиции в течение многих столетий, укрепляя власть и наследие.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церкви в феодальной системе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владела обширными землями и была одним из главных сеньоров в средневековой Европе, контролируя многочисленные поместья, монастыри и епископства.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выступали защитниками церкви, обязуясь охранять её интересы и земли. Известным примером служат рыцари-тамплиеры, охранявшие храмы и поддерживавшие ордена.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Децентрализация власти ослабила королевский авторитет, поскольку крупные сеньоры получили значительную самостоятельность на своих землях.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Вассалы подчинялись своим сеньорам, а не централизованной власти, что приводило к снижению влияния монарха на региональные дела.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способствовало формированию многочисленных независимых и часто конфликтующих феодальных владений в пределах единого государства.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последствия феодализма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иерархия чётко определяла социальное положение каждого слоя, от короля до крестьян и слуг, закрепляя общественные роли.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разделение определяло права и обязанности людей, а также их участие в политической и экономической жизни общества.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феодализма на общество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Сословная система способствовала развитию рыцарских традиций и культурных норм, связанных с военной и этической службой.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считается периодом формирования феодальных отношений и вассальных связей в русских княжествах, отличавшихся от западноевропейских моделей.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феодальной раздробленности в России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вассальные отношения проявлялись через систему уделов и кормлений, где князья сохраняли более централизованную власть.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распределения земель и доходов в феодализме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Пожалование лена — основа земельных 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Сеньор передавал участок земли вассалу под условием верности и службы. Лен не был полной собственностью вассала, а лишь правом пользования и управления.
</a:t>
            </a:r>
            <a:endParaRPr lang="en-US" sz="1194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база власти сеньора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с земель лена обеспечивали вассалу финансовые средства для выполнения военной и административной службы перед сеньором.
</a:t>
            </a:r>
            <a:endParaRPr lang="en-US" sz="1194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прав через подвассалов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Вассалы могли выделять часть своих земель подчинённым рыцарям, создавая многоуровневую структуру зависимости и укрепляя сеть взаимных обязательств.
</a:t>
            </a:r>
            <a:endParaRPr lang="en-US" sz="11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наследование лена зависело от согласия сеньора и могло стать причиной конфликтов между вассалами из-за борьбы за власть и ресурсы.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сеньору зачастую была важнее кровных уз, порой способствуя разрыву между родственниками в борьбе за владения.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Несоблюдение вами договорённостей усугублялось спорами между феодалами, вызывая частые междоусобные войны и династические распри.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конфликты приводили к ослаблению некоторых владений и изменению политической карты средневековой Европы.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и междоусобные войны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сеньоров решали споры внутри владений, опираясь на традиции и обычаи, что придавало им локальный и устоявшийся характер.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Правосудие и нормы поведения в феодализме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определял порядок разрешения имущественных споров, защиту прав вассалов и обязанности перед сеньором в рамках феодальной системы.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Наказания и меры ответственности устанавливались индивидуально и зависели от положения в феодальной иерархии и специфики обязательств.
</a:t>
            </a:r>
            <a:endParaRPr lang="en-US" sz="9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системы сеньоров и вассалов со временем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886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феодальных связей, формирование крупных доменов и рост влияния сеньоров как локальных правителей.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3764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рыцарских орденов, таких как тамплиеры и госпитальеры, которые вели собственную военную и религиозную деятельность.
</a:t>
            </a:r>
            <a:endParaRPr lang="en-US" sz="1311" dirty="0"/>
          </a:p>
        </p:txBody>
      </p:sp>
      <p:sp>
        <p:nvSpPr>
          <p:cNvPr id="12" name="Text 4"/>
          <p:cNvSpPr txBox="1"/>
          <p:nvPr/>
        </p:nvSpPr>
        <p:spPr>
          <a:xfrm>
            <a:off x="4579125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конфликтов между сеньорами и стремление монархов к централизации власти, что создавало напряжённость в системе.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688415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постепенного сдвига в сторону более сильных королевских монархий и снижения самостоятельности мелких сеньоров.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системы сеньоров и вассалов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4849" y="2158063"/>
            <a:ext cx="2109156" cy="1321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городов и торговых связей способствовало росту нового сословия и ослаблению традиционной феодальной зависимости.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6149" y="2158063"/>
            <a:ext cx="2109156" cy="1321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XIV-XV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постоянных королевских армий снижало значение личной военной службы вассалов и меняло военную организацию государства.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094749" y="2158063"/>
            <a:ext cx="2109156" cy="1321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централизованных монархий с сильной бюрократией привело к постепенному упадку феодальных отношений и реформированию политической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системы сеньоров и вассалов в европейскую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система заложила основы социального порядка и управления Средневековья, оставив глубокое наследие в праве, культуре и политической традиции Европы.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2026-05-10T14:27:48Z</dcterms:created>
  <dcterms:modified xsi:type="dcterms:W3CDTF">2026-05-10T14:27:48Z</dcterms:modified>
</cp:coreProperties>
</file>