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развитие половых клеток: ключевые темы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и значение полового размножения у живых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полового размножения в природе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возникло около 1,2 млрд лет назад у эукариот и стало ключевым способом передачи генетической информации. Этот процесс повышает адаптацию и устойчивость видов к изменениям среды, обеспечивая разнообразие потомства.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участия двух организмов и их специализированных половых клеток — гамет, обеспечивающих передачу наследственности.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половое размножение?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слиянии гамет образуется зигота с уникальным набором генов, отличающимся от каждого из родителей, благодаря комбинированию аллелей.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формирование потомства с разнообразными наследственными свойствами, что даёт эволюционные преимущества популяциям.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полового размножения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созревание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родителей происходит формирование гамет через деление и созревание клеток. Эти сложные биологические процессы регулируются гормонами и зависят от условий окружающей среды.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формирование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мужской и женской гаметы ведёт к появлению зиготы с двойным набором хромосом, что задаёт начальную точку развития нового организма.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нового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подвергается последовательным циклам деления и дифференцировки, постепенно формируя полноценный организм с уникальными наследственными признаками.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 генетическое разнообразие потомства, создавая новые комбинации признаков, что способствует выживанию вида.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риск наследственных заболеваний за счёт смешивания генов от двух разных организмов, исключая накопление вредных мутаций.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 устойчивость популяций к болезням и изменчивым условиям окружающей среды, благодаря разнообразию генетического материала.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основу для естественного отбора и эволюционных процессов, способствуя адаптации видов к различным средам обитания.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полового размножения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00" y="2057775"/>
            <a:ext cx="1264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2701" y="2342426"/>
            <a:ext cx="16860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Гаметы: разновидности и их особенности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гаметы (сперматозоиды)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подвижные клетки с гаплоидным набором хромосом, они обеспечивают доставку генетической информации к яйцеклетке.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гаметы (яйцеклетки)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неподвижные клетки с запасом питательных веществ, создающие условия для начала развития зародыша.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у покрытосеменных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Спермии и яйцеклетки участвуют в двойном оплодотворении, обеспечивая формирование семени и плода.
</a:t>
            </a:r>
            <a:endParaRPr lang="en-US" sz="10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гамет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сперматозоида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состоит из головки с ядром и акросомой для проникновения, средней части с митохондриями для энергии и длинного хвоста, обеспечивающего движение к яйцеклетке.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яйцеклетки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крупная, богата цитоплазмой и окружена защитными оболочками: зоной прозрачности и клетками лучистого венца, предотвращающими проникновение более одного сперматозоида.
</a:t>
            </a:r>
            <a:endParaRPr lang="en-US" sz="11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гамет у животных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исходных клеток до зрелых гамет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размножения исходных половых клеток посредством митоза, увеличивая их количество для дальнейшего развития.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проходят период роста, накапливая ресурсы и материалы, необходимые для успешного деления и созревания.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— мейотическое деление, сокращающее число хромосом вдвое и способствующее генетическому разнообразию.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заключение происходит окончательное формирование и созревание гамет, готовых к участию в процессе оплодотворения.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этапы формирования половых клеток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2681"/>
            <a:ext cx="4000500" cy="1900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между мужским и женским гаметогенезом по размеру, подвижности и количеству образующихся клеток за цикл.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сперматогенеза и овогенеза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даёт множество подвижных клеток, а овогенез — одиночную крупную и питательную яйцеклетку.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 основа разнообразия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два этапа деления клетки, в результате которых хромосомы редуцируются до гаплоидного набора. Это обеспечивает готовность гамет к оплодотворению и формированию нового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генетическая вариация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профазы I происходит обмен участками между гомологичными хромосомами — кроссинговер. Этот процесс перемешивает гены, создавая уникальные комбинации в потомстве.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оплодотворения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наблюдается у рыб и амфибий: гаметы сливаются в воде, что создаёт условия для массового потомства, но повышает риски для зигот.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характерно для млекопитающих, где соединение гамет происходит внутри организма самки, обеспечивая защиту и более высокие шансы выживания эмбриона.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формируется зигота с полным диплоидным набором. Часто вокруг неё образуются защитные оболочки, предохраняющие от внешних воздействий.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зиготы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развития, школьный курс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зависят от полового размножения для поддержания адаптивности и генетического разнообразия.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биология, 2022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обмен генами между особями усиливает эволюционные преимущества, способствуя выживанию популяций в меняющейся среде.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даёт значительно больше уникальных генетических комбинаций. Это обеспечивает разнообразие, повышающее шансы на адаптацию.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разнообразие: визуальная схема
</a:t>
            </a:r>
            <a:endParaRPr lang="en-US" sz="283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потомство при половом размножении обладает большим генетическим потенциалом для выживания при изменении условий.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генетики, 2023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растений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покрытосеменных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происходит уникальный процесс двойного оплодотворения: один сперматозоид сливается с яйцеклеткой, а второй — с центральной клеткой, формируя эндосперм.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цветка и её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вырабатывают пыльцу, а пестики принимают её. Такая организация обеспечивает успешное опыление и последующее развитие семени и плода внутри растения.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переноса пыльцы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происходит с помощью ветра или насекомых, таких как пчёлы. Это способствует скрещиванию и генетическому разнообразию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половых клеток у грибов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как половым путём через слияние гамет, так и бесполым — образованием спор, что увеличивает их выживаемость в разных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грибов образуются на специальных структурах и после слияния создают зиготу, из которой формируются новые споры с изменённым генетическим составом.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гриб мукор использует конъюгацию — слияние клеток — для образования половых спор, обеспечивая смешивание генов и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64435"/>
            <a:ext cx="4039800" cy="22278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раскрывает ключевые различия между типами размножения, показывая преимущества каждой стратегии для организма.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полового и бесполого размножения
</a:t>
            </a:r>
            <a:endParaRPr lang="en-US" sz="2821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генетическую устойчивость популяций, несмотря на более длительный процесс, в отличие от быстрого, но однородного бесполого.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полового размножения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гаметогенез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температура и химические факторы окружающей среды могут влиять на качество и количество вырабатываемых гамет у различных видов.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генов в воспроизводстве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используется для изучения роли отдельных генов в процессе полового размножения, что открывает новые возможности для борьбы с заболеваниями и повышения плодородия.
</a:t>
            </a:r>
            <a:endParaRPr lang="en-US" sz="9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генетическое разнообразие и эволюционное развитие видов, формируя основу устойчивости и выживаемости живых организмов на Земле.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полового размножения для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2026-05-09T20:57:42Z</dcterms:created>
  <dcterms:modified xsi:type="dcterms:W3CDTF">2026-05-09T20:57:42Z</dcterms:modified>
</cp:coreProperties>
</file>