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мир знает о России?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культура, история и современные образы страны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05098"/>
            <a:ext cx="318969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тема страны помогает повторить лексику о культуре, природе, известных людях и стереотипах. Ученики учатся строить простые высказывания о том, чем Россия известна в мире и какие ассоциации вызывает.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уроке английского: о чём говорить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сразу объясняет, почему Россия воспринимается как страна огромных расстояний, разных климатов и нескольких часовых поясов.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2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6223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Encyclopaedia Britannica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столько занимает территория России, делая её крупнейшей страной мира.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связывают с Россией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ассоциации чаще всего появляются в учебниках, новостях и культурной памяти.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строится не на одной детали, а на сочетании масштаба, культуры, науки и природы.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UNESCO; материалы школьных справочников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города и места, которые узнают за рубежом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первый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иностранцев знакомство с Россией начинается с Москвы. Красная площадь и Кремль часто появляются в учебных текстах, фильмах и путеводителях, поэтому столица сразу связывается с историей, властью и узнаваемой архитектурой.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 культурная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ассоциируется с музеями, дворцами и каналами. Эрмитаж и соборы города помогают увидеть Россию как страну искусства, европейской архитектуры и богатого культурного наследия, которое интересно туристам и школьникам.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дальние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Транссибирская магистраль показывают другую сторону страны — природную и путешественническую. Эти места запоминаются тем, что подчёркивают огромную территорию России, её разнообразие и интерес к большим маршрутам.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мирового образа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формируют первое впечатление о стране в учебном и медийном пространстве.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сильнее всего опирается на историю, культуру и ресурсы, а спорт, природа и наука дополняют этот образ.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и типичным учебным ассоциациям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31875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25" y="2174757"/>
            <a:ext cx="1344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775" y="2924690"/>
            <a:ext cx="144900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3675843"/>
            <a:ext cx="160200" cy="14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75" y="4424498"/>
            <a:ext cx="144900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символы, которые знают во многих странах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Большого театра часто называют одним из самых узнаваемых символов русской сцены. Он помогает представить страну через классическое искусство, дисциплину и высокий уровень исполнительской школы.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 Достоевский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Толстого и Достоевского известны далеко за пределами России. Эти авторы показывают, что русская литература воспринимается как глубокая, серьёзная и очень влиятельная часть мировой культуры.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 узнаваема даже теми, кто редко слушает классику. Его произведения связывают Россию с сильными эмоциями, красивой мелодией и богатой музыкальной традицией.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стала простым и ярким символом народной культуры. Она часто встречается в сувенирах, музеях и учебниках, потому что легко запоминается и сразу ассоциируется с Россией.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Хохлома, гжель и другие промыслы помогают увидеть Россию через ручную работу и традиционный орнамент. Они подчёркивают связь между повседневной культурой, историей и художественным вкусом.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истории космоса и науки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745605"/>
            <a:ext cx="3423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 — первый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запустил первый искусственный спутник Земли. Это событие стало началом космической эры и привлекло внимание всего мира к советской науке и технике.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131975" y="1745605"/>
            <a:ext cx="3423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 — полёт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стал первым человеком в космосе. Его полёт сделал Россию одним из главных символов научного прогресса XX века и международных космических достижений.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мнение о стране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источники складываются в устойчивый образ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международная витрина страны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Фигурное катание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Фигурное катание часто связывают с техникой, красотой и победами на крупных турнирах. Для подростков это понятный пример того, как спортивный успех делает страну заметной и вызывает уважение.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показывает командную игру, скорость и выносливость. Когда страна регулярно участвует в сильных международных соревнованиях, её название начинает ассоциироваться с серьёзной спортивной школой.
</a:t>
            </a:r>
            <a:endParaRPr lang="en-US" sz="1053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 подчёркивает гибкость, силу и точность. Этот вид спорта часто воспринимается как часть национальной спортивной традиции, потому что его достижения хорошо видны на Олимпийских играх.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особенно интересны тем, что соединяют спорт, интеллект и стратегию. Они помогают представить страну не только через физическую силу, но и через умение думать, планировать и побеждать.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медали — это самый простой способ показать успех страны на мировой арене. Такие победы легко объяснять на английском с помощью выражений about medals, champions и team spirit.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30852"/>
            <a:ext cx="4867800" cy="19685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экономика в мировом восприятии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знают о российской экономике и почему это важно для мира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страны строится не только вокруг сырья: важную роль играют технологии, промышленность и вклад в мировые поставки продовольствия и энергии.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справочные сведения об экономике и экспорте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128" y="1312425"/>
            <a:ext cx="3875295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удивляет мир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113002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часто называют главным природным символом России: оно известно своей глубиной, чистой водой и огромным запасом незамёрзшей пресной воды, который имеет мировое значение.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413125" y="187305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стране соседствуют тайга, тундра, горы, вулканы Камчатки и большие снежные пространства. Именно такие контрасты делают Россию особенно запоминающейся для иностранцев.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413125" y="2616081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сияние, длинная зима и холодные регионы формируют яркий визуальный образ страны. Эти детали часто появляются в фильмах, фото и туристических рассказах.
</a:t>
            </a:r>
            <a:endParaRPr lang="en-US" sz="1132" dirty="0"/>
          </a:p>
        </p:txBody>
      </p:sp>
      <p:sp>
        <p:nvSpPr>
          <p:cNvPr id="14" name="Text 5"/>
          <p:cNvSpPr txBox="1"/>
          <p:nvPr/>
        </p:nvSpPr>
        <p:spPr>
          <a:xfrm>
            <a:off x="413125" y="3359096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воспринимается как страна больших расстояний и широких открытых пространств. Такой масштаб помогает связать её с идеями простора, тишины и нетронутой природы.
</a:t>
            </a:r>
            <a:endParaRPr lang="en-US" sz="1132" dirty="0"/>
          </a:p>
        </p:txBody>
      </p:sp>
      <p:sp>
        <p:nvSpPr>
          <p:cNvPr id="15" name="Text 6"/>
          <p:cNvSpPr txBox="1"/>
          <p:nvPr/>
        </p:nvSpPr>
        <p:spPr>
          <a:xfrm>
            <a:off x="413125" y="4102099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путешественников природа России часто становится главным открытием. Она показывает страну не только как место с историей, но и как территорию редких ландшафтов.
</a:t>
            </a:r>
            <a:endParaRPr lang="en-US" sz="11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и бытовые ассоциации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страны Россию узнают не только по музеям и памятникам, но и по бытовым деталям: чаю, домашней еде, зимней одежде и семейным традициям, которые легко представить.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рассказах о России заметны школа, дисциплина и уважение к учителям. Эти темы помогают показать повседневную жизнь страны через привычные для подростков ситуации.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о зиме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фактами часто встречаются упрощённые представления: будто в России всегда холодно, много снега и почти вся жизнь связана с зимой. Это не всегда точно.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стереотипы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важно различать реальные сведения и устойчивые клише. Такой подход помогает говорить о стране точнее и избегать слишком простых, односторонних выводов.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разговоре появляются обычные города, транспорт, школа, еда и семья, образ страны становится более понятным. Именно повседневность делает его ближе и реалистичнее.
</a:t>
            </a:r>
            <a:endParaRPr lang="en-US" sz="10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спорные ассоциации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сильнее всего запоминаются искусство, природа и научные достижения, а самые неоднозначные впечатления связаны с новостями и стереотипами.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образ России держится на культуре, космосе и природе; спорные оценки чаще приходят из медийного фона, а не из личного опыта.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на основе типичных международных ассоциаций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11500"/>
            <a:ext cx="318969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интернет меняет представление о стране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и фото в социальных сетях распространяются быстрее книг и длинных статей. Поэтому первое впечатление о стране часто складывается из нескольких ярких кадров и коротких комментариев.
</a:t>
            </a:r>
            <a:endParaRPr lang="en-US" sz="1211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Ролики о школах, транспорте, еде и городских улицах показывают обычную жизнь. Такие примеры делают страну понятнее, чем только официальные сообщения или учебные тексты.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обращают внимание на short video, vlogs, reels и photo posts. Именно эти форматы помогают быстро заметить, что в стране считается привычным и современным.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 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делает образ страны более открытым, но и более уязвимым к упрощениям. Один удачный или неудачный ролик может заметно повлиять на мнение зрителей.
</a:t>
            </a:r>
            <a:endParaRPr lang="en-US" sz="12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России, которые легко использовать в английской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факты, которые удобно включать в устный ответ или мини-презентацию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помогают быстро и точно описать страну на английском языке, не перегружая ответ сложными деталями.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географии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о России знают хуже всего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Иностранцы часто знают Москву и Санкт-Петербург, но хуже представляют другие крупные города и то, как живут люди в разных регионах страны.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школа, расписание, кружки и отношения между учениками остаются малоизвестными темами. Между тем именно они делают образ страны более обычным и близким.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музыка, спорт, интернет-среда и интересы подростков редко попадают в короткие международные сообщения. Из-за этого образ страны может казаться слишком старым.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вне столиц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различия, маленькие города и сельская жизнь узнаются хуже всего. Если говорить именно об этом, образ страны становится объёмнее и правдивее.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 страны становится точнее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источников, через которые формируется и обновляется мнение о стране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61" y="1063225"/>
            <a:ext cx="2687727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9072" y="1063225"/>
            <a:ext cx="2687727" cy="20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4384" y="1063225"/>
            <a:ext cx="2687727" cy="20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образ России в мировом сознании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Кремль, снег и большая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Россия в воображении людей соединяется с Кремлём, снегом и огромной территорией. Эти три образа сразу задают масштаб, историю и узнаваемый визуальный стиль страны, который легко запоминается на фото и в фильмах.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Балет, спутник и 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архитектурой в памяти часто стоят балет, первый спутник и Байкал. Такой набор показывает, что образ страны складывается не из одного символа, а из разных сфер: искусства, науки и природы.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эмоции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представление о России создают не только учебники, но и эмоции, новости и личные впечатления. Поэтому один и тот же образ может быть одновременно точным, ярким и немного спорным.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мире: образ из многих слоёв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складывается из географии, культуры, науки, спорта, экономики и новостей. Чем больше точных фактов и современных примеров мы используем, тем понятнее и богаче становится международное представление о стране.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2026-05-31T10:20:26Z</dcterms:created>
  <dcterms:modified xsi:type="dcterms:W3CDTF">2026-05-31T10:20:26Z</dcterms:modified>
</cp:coreProperties>
</file>