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общий географический портрет 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16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разнообразия, высокой урбанизации и тесных межгосударственных связей
</a:t>
            </a:r>
            <a:endParaRPr lang="en-US" sz="3608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Зарубежная Европа — единый, но неоднородный регион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страны с разной историей и специализацией, но общими чертами стали плотные связи, взаимозависимость и длительное формирование единого хозяйственного пространства.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ресурсы Зарубежной Европы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расположена в умеренном поясе, а на юге заметно влияние субтропиков. Это создаёт благоприятные условия для жизни, транспорта и разнообразного сельского хозяйства.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горные системы и густая речная сеть формируют удобную среду для расселения и хозяйства. Реки и морские побережья исторически стали важнейшими транспортными коридорами региона.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отличается преобладанием равнин, тогда как Альпы, Пиренеи, Апеннины и Карпаты создают контрастный рельеф. Он влияет на плотность населения, размещение городов и специализацию хозяйства.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располагают сравнительно скромными запасами полезных ископаемых, поэтому опираются на импорт сырья, высокие технологии и развитую транспортную инфраструктуру для поддержания экономической мощности.
</a:t>
            </a:r>
            <a:endParaRPr lang="en-US" sz="12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Межгосударственная горная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протянулись через Францию, Швейцарию, Италию, Австрию и Словению, формируя крупный природный барьер и одновременно связывая страны через перевалы и транспортные коридоры.
</a:t>
            </a:r>
            <a:endParaRPr lang="en-US" sz="1028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крутых склонов и высотной поясности население и города сосредоточены в долинах и предгорьях. Это делает пространственную организацию хозяйства особенно неравномерной.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рекреация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Горнолыжные курорты, альпинизм и оздоровительный отдых превратили Альпы в один из важнейших туристических районов Европы, где природные ресурсы используются без масштабной индустриализации.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дают возможность развивать гидроэнергетику, а перевалы и тоннели обеспечивают сообщения между севером и югом Европы, поддерживая торговлю и пассажирские перевозки.
</a:t>
            </a:r>
            <a:endParaRPr lang="en-US" sz="1271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как природный рубеж и зона хозяйственного использования
</a:t>
            </a:r>
            <a:endParaRPr lang="en-US" sz="25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Зарубежной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масштаб рынков, но и разную роль промышленности, услуг и внешней торговли в национальных экономиках.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остаётся крупнейшей экономикой региона; Франция, Великобритания, Италия и Испания образуют следующий уровень экономической мощи.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GDP (current US$), 2023; округление по данным Всемирного банка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региона: высокая плотность, урбанизация и старение
</a:t>
            </a:r>
            <a:endParaRPr lang="en-US" sz="2537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особенно плотно сосредоточено в долинах Рейна, Темзы и По, а также на побережьях. Здесь удобнее транспорт, активнее торговля и больше рабочих мест.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 и рост продолжительности жизни увеличивают долю пожилых людей. Это повышает нагрузку на социальные системы и усиливает значение демографической политики.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рынка труда всё важнее приток мигрантов, особенно в сферы, где не хватает работников. Миграция становится не только демографическим, но и экономическим фактором.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 сосредоточивают университеты, музеи, офисы компаний и культурную жизнь. Именно они формируют основу повседневной активности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 и их столицы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ключевые государства Зарубежной Европы и их основные хозяйственные профили.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крупнейших государств задают политический и экономический каркас региона, при этом их специализация заметно различается.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сведения по странам Зарубежной Европы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европейская интеграция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интеграции в Западной и Центральной Европе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Шенген и различия участия стран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 — 2000-е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углубилась через единый рынок и введение евро. При этом участие стран в ЕС, еврозоне и Шенгенской зоне стало различаться.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1951–1957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страны начали объединять ключевые отрасли и рынки. ЕОУС, а затем Римские договоры заложили основу для более тесного экономического сотрудничества.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вышла из ЕС, сохранив тесные экономические связи с Европой. Норвегия, Швейцария и Исландия остаются вне ЕС, но активно участвуют в общеевропейских связях.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 и Милан концентрируют банки, биржи, штаб-квартиры корпораций и деловые сервисы, поэтому задают темп экономической жизни не только своих стран, но и всего региона.
</a:t>
            </a:r>
            <a:endParaRPr lang="en-US" sz="1186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Рейнско-Рурская агломерация и Рандстад связаны с крупнейшими портами, магистралями и железнодорожными линиями. Через них проходят значительные потоки товаров и пассажиров.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агломерациях размещаются университеты, исследовательские центры и культурные институты. Это усиливает их роль в создании знаний, технологий и квалифицированных кадров.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Мадрид, Париж и Лондон притягивают миграцию, инвестиции и информационные потоки. Поэтому агломерации становятся главными узлами урбанизированной Европы и ядрами международных связей.
</a:t>
            </a:r>
            <a:endParaRPr lang="en-US" sz="1216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и их роль в жизни региона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Зарубежной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модель региона основана на высокой производительности, специализации и тесной связи между внутренним рынком и внешней торговлей.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отражает постиндустриальный характер региона, а промышленность сохраняет роль технологической опоры.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ВВП стран Зарубежной Европы на основе материалов Евростата и ОЭСР; без единого года сравнения.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01579"/>
            <a:ext cx="220800" cy="25234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29617"/>
            <a:ext cx="220800" cy="196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специализация отдельных стран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сочетает авиацию, энергетику и сельское хозяйство с производством продукции высокой добавленной стоимости, а также сохраняет сильные позиции в международных деловых и научных кругах.
</a:t>
            </a:r>
            <a:endParaRPr lang="en-US" sz="99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опирается на мощную промышленную базу: машиностроение, автомобилестроение и химия формируют экспортный профиль страны и поддерживают занятость в высокотехнологичных цепочках добавленной стоимости.
</a:t>
            </a:r>
            <a:endParaRPr lang="en-US" sz="920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известна легкой промышленностью, дизайном, мебельным производством и туризмом. Эти направления особенно тесно связаны с малым и средним бизнесом, региональными брендами и культурным наследием.
</a:t>
            </a:r>
            <a:endParaRPr lang="en-US" sz="966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выделяется фармацевтикой, банковскими услугами и точным приборостроением. Экономика страны строится на инновациях, высоком качестве продукции и устойчивой репутации на мировых рынках.
</a:t>
            </a:r>
            <a:endParaRPr lang="en-US" sz="957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развивают логистику, судоходство и интенсивное сельское хозяйство. Географическое положение и развитая инфраструктура превращают страну в важный узел европейских транспортных и торговых потоков.
</a:t>
            </a:r>
            <a:endParaRPr lang="en-US" sz="9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252743"/>
            <a:ext cx="4007700" cy="14321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жизни и социальных моделей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высокий уровень жизни сочетается в регионе с разными подходами к социальной политике и организации рынка труда.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не уровня развития, а способов его поддержания: через государственные гарантии, рынок с социальными программами или опору на семейные сети.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социально-экономических моделей стран Зарубежной Европы по данным международных статистических и аналитических источников.
</a:t>
            </a:r>
            <a:endParaRPr lang="en-US" sz="793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транспортный каркас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узлы и направления перевозок, связывающие производство, города, порты и внешнюю торговлю.
</a:t>
            </a:r>
            <a:endParaRPr lang="en-US" sz="1116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специализация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региона отличается высокой механизацией, точным применением удобрений и удобной системой сбыта. Благодаря этому даже на ограниченных площадях достигаются высокие урожаи и стабильное качество продукции.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и виноградарство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мягком климате развиты виноградарство, садоводство, овощеводство и цветоводство. Эти отрасли тесно связаны с переработкой, логистикой и спросом городского населения.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Животноводческий профиль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 и свиноводство особенно важны в северных и западных странах. Они обеспечивают внутренний рынок продуктами питания и формируют заметную часть экспортных поставок.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достигается не только техникой, но и кооперацией фермеров, аграрными исследованиями и специализацией хозяйств. Именно это делает Нидерланды, Данию и Францию особенно сильными аграрными странами.
</a:t>
            </a:r>
            <a:endParaRPr lang="en-US" sz="12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экономики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потоки поддерживаются не только природой и памятниками, но и удобной транспортной сетью, качественным сервисом и развитой городской инфраструктурой.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 спрос на городской и культурный туризм: именно они меньше зависят от сезона и сильнее поддерживают сферу услуг.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туристической специализации стран Зарубежной Европы по обобщённым данным отраслевых обзоров.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Европы в трёх сюжетах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центры городов Зарубежной Европы сохраняют следы античности, Средневековья и Нового времени. Здесь рядом существуют узкие средневековые кварталы, площади эпохи Возрождения и современные деловые районы, создавая редкую многослойность городской среды.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история видна на улицах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университеты и музеи не только собирают знания, но и формируют интеллектуальный авторитет региона. Их коллекции, библиотеки и исследовательские школы связывают настоящее с многовековой традицией науки, искусства и образования.
</a:t>
            </a:r>
            <a:endParaRPr lang="en-US" sz="863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музеи как хранители памяти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монастыри и памятники религиозного искусства соседствуют с театрами, галереями и общественными площадями. Такое сочетание показывает, как в регионе переплелись христианское наследие, светские ценности и уважение к культурному разнообразию.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Соборная Европа и светская культура
</a:t>
            </a:r>
            <a:endParaRPr lang="en-US" sz="13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 вызовы развития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зоны и густо населённые агломерации сталкиваются с загрязнением воздуха, перегрузкой транспорта и дефицитом доступного жилья. Эти проблемы требуют согласованных городских и экологических решений.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3347609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конкурируют с США и Восточной Азией за инвестиции, разработки и высокотехнологичные рынки. Для сохранения позиций им необходимы инновации, образование и эффективная промышленная политика.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6174943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стран по-прежнему зависит от внешних поставок энергии, что делает их уязвимыми к ценовым колебаниям и международным кризисам. Поэтому возрастает значение диверсификации источников и экономии ресурсов.
</a:t>
            </a:r>
            <a:endParaRPr lang="en-US" sz="1118" dirty="0"/>
          </a:p>
        </p:txBody>
      </p:sp>
      <p:sp>
        <p:nvSpPr>
          <p:cNvPr id="14" name="Text 5"/>
          <p:cNvSpPr txBox="1"/>
          <p:nvPr/>
        </p:nvSpPr>
        <p:spPr>
          <a:xfrm>
            <a:off x="3347609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закрывать дефицит рабочей силы, но одновременно усиливает общественные дискуссии о интеграции, границах и социальной адаптации. Вопрос остаётся политически чувствительным для многих стран.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520275" y="1831725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растёт доля пожилых людей, а рождаемость остаётся низкой. Это повышает нагрузку на пенсионные системы, здравоохранение и рынок труда, особенно в экономически развитых государствах.
</a:t>
            </a:r>
            <a:endParaRPr lang="en-US" sz="11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80126"/>
            <a:ext cx="4007700" cy="15853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ведущих стран в региональной системе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государства распределяют между собой экономические, финансовые, культурные и логистические функции в регионе.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региона обеспечивается не доминированием одной страны, а распределением функций между несколькими ведущими центрами.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роли крупнейших стран Зарубежной Европы на основе общеевропейских экономических и географических обзоров.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высокую плотность населения, развитую экономику и мощную систему связей. Её будущее зависит от способности сочетать интеграцию, инновации, экологическую модернизацию и ответ на демографические изменения.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регион связей, различий и устойчивого развития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2026-06-03T00:14:47Z</dcterms:created>
  <dcterms:modified xsi:type="dcterms:W3CDTF">2026-06-03T00:14:47Z</dcterms:modified>
</cp:coreProperties>
</file>