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последствия влияния человека на экосистемы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трансформирует природу, вызывая глубокие изменения в экосистемах и биоразнообразии.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древности до современности: развитие влияния человека на природу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человек воздействовал на окружающую среду локально, но индустриальная эпоха ускорила глобальные изменения, приведшие к значительному сокращению биоразнообразия и нарушению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5374" y="1887806"/>
            <a:ext cx="172125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антропогенного воздействия на экосистемы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биологические инвазии и деградация почв оказывают постепенное, но устойчивое влияние на экосистемы.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земляные работы, загрязнение и строительство нарушают естественные процессы и разрушают среды обитания.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интенсивность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ущерба определяется объемом располагаемых ресурсов и уровнем вмешательства в природные циклы.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цепей питания и циклов веществ приводит к снижению устойчивости и потере ключевых видов.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агропромышленности на природные ландшафты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угодий сопровождается массовой вырубкой лесов и осушением болот, что изменяет природные экосистемы и снижает биоразнообразие.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уменьшают разнообразие видов, делая территории уязвимыми к вредителям и болезням, ухудшая экосистемную устойчивость.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негативно влияет не только на вредителей, но и на полезных опылителей, таких как пчелы и осы, ухудшая урожайность.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землепользование изменяет почвенную структуру и снижает природные функции экосистем, что требует устойчивых практик сельского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урбанизации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города увеличивают площадь антропогенных территорий, фрагментируя и уничтожая естественные места обитания многих видов.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редких и уязвимых животных сокращаются из-за разрушения среды, что снижает биологическое разнообразие регионов.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тепловых островов и изменение гидрологического режима вызывают локальные изменения климата и усугубляют риск природных бедствий.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атмосферы: причины и эффекты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диоксида серы и оксидов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предприятия выделяют в атмосферу вещества, способствующие образованию кислотных дождей, что повреждает леса и ухудшает качество почв и воды.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смог, особенно в Москве и Норильске, снижает качество воздуха, влияя на здоровье населения и вызывая гибель хрупких экосистем в окрестностях.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воздействия на хвойные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уровень загрязнения приводит к гибели хвойных деревьев и кислотофильных организмов, нарушая структуру лесных экосистем и их роль в углеродном цикле.
</a:t>
            </a:r>
            <a:endParaRPr lang="en-US" sz="11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на пресноводные экосистемы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химикатов и отходов приводит к эвтрофикации водоёмов, вызванной активным ростом водорослей и «цветением» воды, что снижает уровень кислорода.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накапливаются в пищевых цепях, вызывая отравления у животных и нарушая биологическое разнообразие водных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катастрофы: примеры воздействия на природу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(1986)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загрязнение вызвало длительную трансформацию зоны отчуждения и оказало долговременное воздействие на структуры экосистем и биоразнообразие.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нефти Exxon Valdez (1989)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привела к массовой гибели морских птиц и млекопитающих, серьезно нарушив экосистемные функции прибрежных зон Аляски.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Фукусиме-1 (2011)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Радиационное загрязнение воды негативно сказалось на морских и прибрежных экосистемах, вызвав долговременные нарушения размножения и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изменения в природных системах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CO2, CH4 и N2O усиливает парниковый эффект, приводя к повышению средних температур на планете.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климатических зон и изменение осадков влияют на циклы фотосинтеза и сроки миграций растений и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 угрожают устойчивости сельского хозяйства, снижая продуктивность и устойчивость экосистем к стрессам.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Биоинвазии и их влияние на местные экосистемы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транспорт способствуют распространению чужеродных видов, часто нарушающих экологический баланс регионов.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борщевик Сосновского в России и серая белка в Британии негативно влияют на местную флору и фауну.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конкурируют с местными, разрушая пищевые цепи и изменяя важные биогеохимические процессы.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биоинвазий включают сокращение местных видов, ухудшение сельскохозяйственных угодий и экономические убытки.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изменения и экосистемы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 — начало индустриальной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интенсивное сжигание ископаемого топлива, что запустило нарастание концентрации парниковых газов в атмосфере и изменило естественные климатические циклы.
</a:t>
            </a:r>
            <a:endParaRPr lang="en-US" sz="992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 — бурный рост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CO2 и других газов ускорило глобальное потепление, вызвало изменения осадков и экстремальные погодные явления.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 — изменения в 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сокращение ареалов северных полярных видов и сбои в миграционных паттернах птиц и животных, а также смещение периодов цветения растений.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перспективы — усиливающиеся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частоты засух, ураганов и паводков угрожает экосистемной устойчивости и требует срочного адаптационного реагирования общества.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водные экосистемы: примеры и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осушение болот и возведение гидроэлектростанций меняет естественную гидрологию и нарушает привычные биотопы, вызывая деградацию водных экосистем. Массовое использование воды для ирригации снижает уровень водоёмов и ухудшает качество воды.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является ярким примером — его объём уменьшился на 90% из-за перераспределения рек. Это привело к исчезновению множества водных видов, серьезным экологическим и социальным проблемам региона с накоплением токсинов.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последствия вырубки лесов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тропических лесов негативно отражается на климате и биоразнообразии, усугубляя глобальное изменение климата и приводя к утрате местообитаний ключевых видов.
</a:t>
            </a:r>
            <a:endParaRPr lang="en-US" sz="101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Амазонии демонстрирует наибольший вклад в глобальные потери лесных массивов, что вызывает значимые изменения экосистем и углеродного баланса планеты.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доклад по лесам 2022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экосистем: масштабы и риски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 водных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микропластик в тканях морских обитателей, включая рыбу и морских птиц, что угрожает здоровью экосистем и человека через пищевой потребительский цикл.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в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Запутывание и проглатывание пластиковых отходов приводят к массовой гибели морских млекопитающих и птиц, снижая численность и вмешиваясь в естественные процессы экосистем.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пластикового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разлагается в природе сотни лет, продолжая выделять токсичные вещества и накапливаясь в окружающей среде, что создает длительную угрозу для флоры и фауны.
</a:t>
            </a:r>
            <a:endParaRPr lang="en-US" sz="10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 миллиардов тонн
</a:t>
            </a:r>
            <a:endParaRPr lang="en-US" sz="3674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 ежегодно теряет плодородный слой из-за эрозии и неправильного землепользования.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потеря снижает продуктивность сельского хозяйства и разрушает природные экосистемные функции, ухудшая устойчивость земельных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и сокращение биоразнообразия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пострадали амфибии и опылители, важные для поддержания экосистем и сельхозпроизводства.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уменьшение популяций указывает на глобальный кризис биологического разнообразия, угрожающий стабильности природных сообществ.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отчет «Живая Планета», 2020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смягчения и международное сотрудничество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 Рамочная конвенция ООН направлены на ограничение повышения глобальной температуры и сокращение выбросов парниковых газов на международном уровне.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проекты и восстановительные программы обеспечивают координацию усилий в сохранении редких видов и восстановлении деградированных земель.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особо охраняемых природных территорий способствует сохранению уникальных экосистем и биологических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 и молодежи в поддержке экосистем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 и экологическое образование формируют у молодежи понимание важности охраны природы и развитием навыков ответственного потребления.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эко-волонтерства включают участие школьников в посадке лесов и очистке рек, что способствует укреплению экологической культуры и социальной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восстановления экосистем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зелёный пояс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 борьбе с опустыниванием включает посадку миллионов деревьев, что помогает восстанавливать плодородные почвы и улучшать климат региона.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рек Темза и Мойка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снижение промышленного загрязнения вернуло водоёмам биологическую активность, восстановились популяции водных организмов.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коралловых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специальных конструкций способствует восстановлению коралловых экосистем, повышая биоразнообразие и защиту побережий.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реинтродукции видов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бобров, зубров и соколов-сапсанов способствует восстановлению естественных пищевых цепей и экосистемных функций.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пути к устойчивому взаимодействию с природой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существенно трансформирует экосистемы и требует комплексных мер: глобального сотрудничества, экологического просвещения и активного участия общества для сохранения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2026-05-10T08:29:13Z</dcterms:created>
  <dcterms:modified xsi:type="dcterms:W3CDTF">2026-05-10T08:29:13Z</dcterms:modified>
</cp:coreProperties>
</file>