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белков: как клетка «собирает» жизненно важные молекулы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белку: путь наследственной информации.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биосинтез белков стоит изучать уже в 10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клетки, управляют реакциями, переносят вещества и защищают организм. Когда синтез белка нарушается, страдают обмен веществ, рост и работа органов, поэтому тема важна и для биологии, и для понимания здоровья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догма молекулярной биологии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сохраняет наследственную программу клетки в виде последовательности нуклеотидов. Именно в этой молекуле записаны инструкции, по которым затем создаются РНК и белки, определяющие признаки организма.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информации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считывании гена синтезируется мРНК — временная копия участка ДНК. Она переносит информацию к рибосоме, где происходит сборка белковой цепи из аминокислот.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копии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становится результатом реализации генетической информации и выполняет конкретную клеточную функцию. Он может быть ферментом, структурным компонентом, переносчиком или регулятором.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продукт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клетках белок не служит матрицей для обратного синтеза ДНК. Поэтому точность копирования и считывания информации определяет наследственность и устойчивость признаков организма.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 биосинтеза белка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выполняет свою роль, и только вместе они обеспечивают синтез белка.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образуется только при согласованной работе матрицы, переносчиков, ферментов и рибосомы.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молекулярные основы биосинтеза белка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ген обычно состоит из экзонов и интронов. Экзоны несут информацию о белке, а интроны сначала тоже переписываются в РНК, но затем удаляются при созревании молекулы.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Кодирующие и некодирующие участки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гена расположен промотор — участок, куда садятся РНК-полимераза и белки-регуляторы. Он задаёт, где начнётся считывание, и помогает клетке включать нужный ген в нужный момент.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как точка старта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ген, который «читает» клетка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синтез молекулы РНК на матрице ДНК
</a:t>
            </a:r>
            <a:endParaRPr lang="en-US" sz="247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клетка переписывает ген в РНК-копию.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мРНК у эукариот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5'-концу пре-мРНК присоединяется кэп. Он защищает молекулу от разрушения и помогает рибосоме распознать её как готовую матрицу для трансляции.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Кэпирование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 может обрабатываться по-разному, если соединяются разные наборы экзонов. Так клетка получает несколько вариантов белка из одной исходной записи.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Альтернативный сплайсинг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3'-концу добавляется поли-А-хвост, повышающий устойчивость мРНК в цитоплазме. Благодаря этому молекула дольше сохраняется и успевает многократно использоваться в синтезе белка.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Полиаденилирование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сплайсинге из пре-мРНК вырезаются интроны, а экзоны сшиваются в непрерывную кодирующую последовательность. Это делает молекулу пригодной для точного чтения.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Сплайсинг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 его свойства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кодон состоит из трёх нуклеотидов мРНК. Такая запись позволяет точно задавать одну аминокислоту или сигнал завершения синтеза.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Триплетность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Кодоны считываются последовательно, без пропусков и перекрывания. Если рамка чтения смещается, меняется вся последующая аминокислотная последовательность.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чтение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организмов один и тот же кодон означает одну и ту же аминокислоту. Это важное доказательство общего происхождения живых существ.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универсальность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 ту же аминокислоту могут кодировать несколько разных кодонов. Это снижает уязвимость системы к отдельным изменениям нуклеотидов.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Вырожденность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Стартовые и стоп-кодоны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кодон не только запускает синтез, но и задаёт рамку считывания, от которой зависит весь состав будущего белка.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AUG открывает трансляцию, а UAA, UAG и UGA завершают её; ошибка в распознавании меняет длину и функцию белка.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генетического кода; даты не требуются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585" y="1279025"/>
            <a:ext cx="3426731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как молекулярный адаптер
</a:t>
            </a:r>
            <a:endParaRPr lang="en-US" sz="2874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тРНК находится антикодон — участок, комплементарный кодону мРНК. Благодаря этому молекула точно узнаёт нужное место на рибосоме.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Антикодон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тРНК доставляет конкретную аминокислоту к растущей белковой цепи. Так клетка переводит информацию с языка нуклеотидов на язык аминокислот.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аминокислоты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Аминоацил-тРНК-синтетазы присоединяют к тРНК правильную аминокислоту. Этот этап особенно важен, потому что именно он предотвращает ошибки в составе белка.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«зарядки»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форма тРНК помогает ей взаимодействовать и с мРНК, и с рибосомой. Без такой архитектуры согласованная сборка полипептида была бы невозможна.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форма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на рибосоме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синтеза полипептида на рибосоме: считывание мРНК, доставка аминокислот тРНК и завершение по стоп-кодону.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180978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180978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111778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3085978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точность синтеза белка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биосинтеза расходуются молекулы АТФ и ГТФ: они нужны для активации аминокислот, работы рибосомы и перемещения компонентов вдоль мРНК.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обеспечивается комплементарностью кодона и антикодона, а также строгой работой аминоацил-тРНК-синтетаз, которые присоединяют к тРНК только нужную аминокислоту.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соответствия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неверно включённая аминокислота может изменить пространственную структуру белка, его активный центр или способность связываться с другими молекулами.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ошибки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ошибки для ферментов и рецепторов: сбой в их строении нарушает реакции обмена веществ и передачу сигналов в клетке.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уязвимость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транскрипции и трансляции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последовательных этапа реализации генетической информации различаются по матрице, месту протекания, ферментам и конечному продукту.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реализация генетической информации у эукариот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создаёт информационную матрицу, а трансляция превращает её в функциональный продукт; процессы связаны, но не совпадают по месту и продукту.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7231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04960"/>
            <a:ext cx="468000" cy="41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регулирует синтез белков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 начинается только тогда, когда нужный ген открыт для считывания. Клетка изменяет активность генов в зависимости от стадии развития и внешних условий.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генов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синтеза зависит от количества мРНК, рибосом, аминокислот и энергии. Если хотя бы одного компонента не хватает, образование белка замедляется или прекращается.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матрица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регуляция сложнее: участвуют транскрипционные факторы, состояние хроматина и эпигенетические метки. Такой контроль помогает экономить ресурсы и точно согласовывать работу клеток.
</a:t>
            </a:r>
            <a:endParaRPr lang="en-US" sz="1217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настройка у эукариот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опероны позволяют одновременно включать или выключать группы генов. Это даёт клетке быстрый ответ на изменение состава среды и доступности питательных веществ.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регуляция у прокариот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Полипептид ещё не готов к работе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синтеза цепь аминокислот должна свернуться в правильную трёхмерную форму. Этому помогают шапероны: они снижают риск неправильных контактов и направляют молекулу к устойчивой структуре, пригодной для выполнения функции.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через клеточные «мастерские»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белки поступают в эндоплазматическую сеть, а затем в аппарат Гольджи, где их сортируют и дорабатывают. Здесь происходят модификации, которые определяют, куда белок попадёт и насколько долго он сохранит активность.
</a:t>
            </a:r>
            <a:endParaRPr lang="en-US" sz="1099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белком после выхода из рибосомы
</a:t>
            </a:r>
            <a:endParaRPr lang="en-US" sz="24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белки в организме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белки распределены по разным клеточным компартментам и выполняют взаимодополняющие задачи на всех уровнях организации живого.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«второстепенных» белков: каждая группа необходима для обмена веществ, сигналов, транспорта и внутриклеточной организации.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функциональным группам для учебной схемы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биосинтеза белка и их последствия
</a:t>
            </a:r>
            <a:endParaRPr lang="en-US" sz="2789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последовательности ДНК могут изменить кодонный состав мРНК и привести к синтезу белка с нарушенной структурой или преждевременной остановкой сборки.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интроны удаляются неправильно или экзоны соединяются с ошибками, клетка получает дефектную мРНК. В результате образуется белок с изменённой аминокислотной последовательностью.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сплайсинга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Дефекты аминоацил-тРНК-синтетаз нарушают присоединение нужной аминокислоты к тРНК. Это снижает точность трансляции и повышает риск образования нефункциональных белков.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 «зарядке» тРНК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Нарушенный синтез белка вызывает стресс, ухудшает работу ферментов и рецепторов, повреждает ткани и может вести к наследственным болезням, анемиям и гибели клеток.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клетки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165" y="360000"/>
            <a:ext cx="366897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биосинтеза белков в медицине и биотехнологии
</a:t>
            </a:r>
            <a:endParaRPr lang="en-US" sz="306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антибиотики избирательно воздействуют на бактериальные рибосомы и мешают синтезу белка у микробов. Поэтому знание механизма трансляции помогает создавать препараты с точным действием.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 рибосомы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генной инженерии позволяют получать инсулин, ферменты, гормоны и антитела в промышленном масштабе. Такие технологии сделали лекарства более чистыми, доступными и безопасными.
</a:t>
            </a:r>
            <a:endParaRPr lang="en-US" sz="99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Рекомбинантные белки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Вакцинная мРНК заставляет клетки временно синтезировать безопасный белок-антиген. Организм распознаёт его и формирует иммунный ответ без введения самого возбудителя.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мРНК-вакцины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биосинтеза белка с признаками организма
</a:t>
            </a:r>
            <a:endParaRPr lang="en-US" sz="269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наследственной информации к признаку: изменение в гене отражается на белке, а затем — на свойствах клетки и 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белков соединяет хранение информации, её считывание и создание работающих молекул. Именно поэтому от него зависят свойства клетки, здоровье организма и многие достижения медицины и биотехнологии.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белков — язык, на котором клетка превращает наследственность в действие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2026-06-01T14:33:40Z</dcterms:created>
  <dcterms:modified xsi:type="dcterms:W3CDTF">2026-06-01T14:33:40Z</dcterms:modified>
</cp:coreProperties>
</file>