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равнина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земля, где живут люди, текут реки и растут леса.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простирается эта равнина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равнина лежит в восточной части Европы и тянется от Балтики до Урала. На её просторах живут люди, работают города и выращивают многие культуры.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равнина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здесь в основном ровная или слегка волнистая, без высоких горных хребтов. Поэтому человеку легко передвигаться и осваивать большие пространства.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равнине встречаются широкие низины, холмы и речные долины. Такая местность выглядит спокойно, но совсем не скучно: рельеф здесь меняется постепенно.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земля удобна для дорог, домов и городов. Не случайно люди издавна селились именно там, где можно свободно строить и путешествовать.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природного района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севера и запада её связывают берега Балтийского моря, а на юге и востоке — Чёрное и Каспийское моря и Урал.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легко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Восточно-Европейская равнина занимает огромное светлое пространство. Длинных горных цепей здесь почти нет, поэтому её контуры заметны сразу.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Равнина на карте выглядит очень большой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равнины: не совсем одинаковая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ровными участками здесь есть возвышенности, например Валдайская, Среднерусская и Приволжская. Они делают рельеф более живым и интересным.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возвышенностями лежат низменности, в том числе Прикаспийская. Такие участки часто ниже окружающей местности и по-своему меняют пейзаж.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 прорезают поверхность и помогают воде двигаться по равнине. Благодаря им местность кажется большой картой с тонкими линиями рек.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сочетания низин и поднятых участков в разных местах равнины ландшафт немного отличается. Где-то больше открытых пространств, а где-то заметнее холмы.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меняется от севера к югу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зима обычно длиннее и холоднее, а лето короче. Там природа дольше отдыхает под снегом и льдом.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становится теплее, а лето — суше и жарче. Осадков тоже выпадает по-разному, поэтому условия для жизни растений меняются.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на равнине сменяются леса, лесостепи и степи. Климат будто ведёт природу от прохладных мест к более тёплым.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болота, луга и степи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царство хвои и мха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равнины тянется тайга, где много сосен и елей. Здесь воздух кажется прохладнее, а зелёный покров — густым и тихим. Болота и озёра добавляют пейзажу блеск и немного загадочности.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Середина: леса и просторные луга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средней части чаще встречаются смешанные и широколиственные леса. Рядом с ними лежат луга, где летом высоко поднимаются травы. Здесь природа выглядит особенно разнообразной и дружелюбной.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открытые степные просторы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лесов становится меньше, а степи занимают всё больше места. Высокие травы колышутся от ветра, словно зелёное море. Простор здесь огромный, и небо кажется особенно широким.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605343"/>
            <a:ext cx="193800" cy="172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650" y="1594726"/>
            <a:ext cx="193800" cy="19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118330"/>
            <a:ext cx="193800" cy="1550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118331"/>
            <a:ext cx="193800" cy="1550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605494"/>
            <a:ext cx="193800" cy="1722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равнины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длинная река Европы течёт через большую часть равнины. Она важна для судоходства, водоснабжения и жизни многих городов на её берегах.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крупная река связывает разные районы и помогает людям пользоваться водой и перевозить грузы. Вдоль её берегов издавна селились люди.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и Северная Двина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реки особенно важны для северных районов. Они помогают понять, как вода собирается в большие речные пути и направляется к морям.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 — важная река в центре равнины. Многие города выросли рядом с ней, потому что вода всегда была нужна людям для жизни и работы.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известен как одна из главных рек южной части равнины. Он собирает воды с больших пространств и несёт их дальше к морю.
</a:t>
            </a:r>
            <a:endParaRPr lang="en-US" sz="8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движется по равнине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снег и дождь превращаются в реки и помогают людям.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южнее, тем плодороднее почва. Поэтому здесь особенно хорошо растут хлебные и технические культуры.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млн км²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78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занимает Восточно-Европейская равнина — и на этой огромной территории почвы меняются от севера к югу.
</a:t>
            </a:r>
            <a:endParaRPr lang="en-US" sz="2178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справочные сведения о Восточно-Европейской равнине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и на лугах Восточно-Европейской равнины живут лоси, лисы, зайцы и кабаны. У воды можно встретить бобров, которые строят свои хатки, словно маленькие инженеры.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равнины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тоже меняются от места к месту. На севере растут сосны и берёзы, южнее — дубы, ковыль и луговые травы, будто природа листает зелёный альбом.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другие природные богатства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природный газ дают топливо для домов, транспорта и электростанций. Эти ресурсы помогают людям получать тепло, свет и энергию для работы.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железная руда и соль нужны для промышленности. Из них делают металл, поддерживают производство и получают вещества, без которых трудно обойтись в быту.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 добывают в болотистых местах. Его используют как сырьё и как горючий материал, а ещё он связан с влажными северными ландшафтами равнины.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Богатства равнины важны для всей страны. Они делают территорию не только удобной для жизни, но и полезной для хозяйства, заводов и транспорта.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равнину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поверхность помогает строить города, дороги и железные пути. По такой местности легче перевозить грузы, поэтому здесь быстро развивались связь и транспорт.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плодородных землях выращивают пшеницу, подсолнечник, сахарную свёклу и другие культуры. Большие поля особенно хорошо подходят для земледелия, как будто сама земля помогает людям.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 посёлках работают заводы, склады и предприятия по переработке сырья. Так равнина становится местом, где живут, учатся, трудятся и создают нужные вещи.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выросли на равнине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на берегах рек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стоит на реке Москве и давно стала большим центром страны. Здесь много научных, культурных и транспортных связей. Город разросся на ровной территории, поэтому ему удобно было строить дороги, кварталы и станции.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Невы и древних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расположен у Балтийского моря и в дельте Невы. Вода помогала торговле и строительству, а реки и каналы сделали город похожим на живую сеть. Сегодня это важный центр культуры, науки и транспорта.
</a:t>
            </a:r>
            <a:endParaRPr lang="en-US" sz="1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725" y="1675625"/>
            <a:ext cx="3034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792" y="167562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меняются с севера на юг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климат холоднее, поэтому здесь больше хвойных лесов и влажных мест. Природа выглядит суровее, но именно там начинается большой природный путь равнины.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 широколиственные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средней части равнины тепла уже больше. Здесь рядом растут хвойные и лиственные деревья, а леса становятся гуще, светлее и разнообразнее.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леса постепенно редеют и уступают место открытым пространствам. Здесь лесные участки чередуются с травянистыми равнинами, словно природа не спешит прощаться с деревьями.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южнее появляются просторные степи с высокой травой. Деревьев мало, зато много солнечного света, ветра и сухого воздуха, который любит широкие открытые пространства.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здесь разная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различия в солнечном тепле и влажности меняют природные зоны на равнине.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природа: важно беречь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строят дома, заводы и дороги, но при этом важно не забывать о земле. Если использовать её слишком активно, природе становится трудно восстанавливаться.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нужно сохранять, а реки — беречь от мусора и грязной воды. Тогда животным будет где жить, а людям — где отдыхать и дышать чистым воздухом.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заповедники, посадка деревьев и аккуратное отношение к полям и лугам. Это простые шаги, но именно они сохраняют равнину для будущих поколений.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Восточно-Европейской равнине почти нет высоких гор, поэтому по ней удобно прокладывать дороги и путешествовать. Ровная земля словно сама приглашает в путь.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многие реки покрываются льдом, а весной начинается половодье. Вода поднимается, выходит на берега и делает прибрежные места особенно влажными и живыми.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равнине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Восточно-Европейскую равнину особенной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огромная территория, где рядом соседствуют леса, степи, болота и полноводные реки. Такое сочетание встречается нечасто и делает равнину очень разнообразной.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Равнина тянется через большую часть Восточной Европы и соединяет север с югом. По ней легко перемещаться людям, товарам и целым транспортным маршрутам.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природа тесно связана с жизнью человека. Плодородные почвы, вода и мягкие формы рельефа помогли появиться полям, городам и множеству хозяйственных занятий.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равнина — земля, которую стоит беречь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равнина помогает людям жить, работать и путешествовать. Она щедра на воду, почвы и богатства, а потому заслуживает внимания, заботы и уважения.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2026-05-21T08:50:41Z</dcterms:created>
  <dcterms:modified xsi:type="dcterms:W3CDTF">2026-05-21T08:50:41Z</dcterms:modified>
</cp:coreProperties>
</file>