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Хищные млекопитающие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животных с мясоедением и уникальными охотничьими адаптациями.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хищных млекопитающих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массового вымирания динозавров около 55 миллионов лет назад появились первые хищные млекопитающие. Современные виды делятся на две основные группы: кошкообразные и псовообразные, каждая со своими адаптациями и стратегиями охоты.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хищных млекопитающих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 и специализированные моляры позволяют эффективно разрывать и резать плоть добычи, обеспечивая самостоятельное питание мясом.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глазницы улучшают зоркость, а острое обоняние и слух помогают в обнаружении добычи на больших расстояниях.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Мускулистое тело и острые когти необходимы для захвата и удержания добычи, отражая эволюционные приспособления к охоте.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места обитания хищников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 арктические льды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приспособлен к жизни в суровых условиях Арктики, охотясь на морских млекопитающих среди льдов и снежных просторов, что отражает его специализацию.
</a:t>
            </a:r>
            <a:endParaRPr lang="en-US" sz="93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Выдра и пресноводные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Обитающая в пресных водоемах, выдра использует ловкость и водные навыки для добычи рыбы и моллюсков, демонстрируя адаптации к полуводному образу жизни.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леса — дом для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и лесные ландшафты служат средой обитания для крупных кошачьих, где камуфляж и скрытность важны для успешной охоты.
</a:t>
            </a:r>
            <a:endParaRPr lang="en-US" sz="9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внешний вид хищных млекопитающих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особенности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во внешности — мощные лапы у медведей, гибкое тело у кошек и плавники у моржей — обеспечивают выживание в разных условиях.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миниатюрных до гигантских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варьируются от 25 сантиметров у ласки до трех метров и более у белого медведя, что влияет на стиль охоты и экологическую нишу.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Кошачьи: особенности и представители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включает львов, тигров и домашних кошек, известных способностью втягивать когти и применять камуфляж для стелс-охоты.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кошачьих охотятся в одиночку, что требует высокой скрытности и точного планирования нападения.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ночью у кошачьих превосходит человеческое благодаря особой структуре глаз, что помогает находить добычу в темноте.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кошек развит до 60 килогерц, он позволяет улавливать даже малейшие звуки движущихся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20" y="271458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712" y="3514947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Псовые: стратегии и особенности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стаей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Псовые выстраивают сложные командные тактики для эффективной координации при преследовании и окружении добычи.
</a:t>
            </a:r>
            <a:endParaRPr lang="en-US" sz="859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происходит с помощью воя, мимики и запахов, что укрепляет социальные связи и упрощает совместные действия.
</a:t>
            </a:r>
            <a:endParaRPr lang="en-US" sz="875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Всеядность в рационе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рационе некоторых членов семейства присутствует и растительная пища, что повышает выживаемость в разных условиях.
</a:t>
            </a:r>
            <a:endParaRPr lang="en-US" sz="8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Медвежьи: особенности строения и питания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имеют массивное тело и мощные конечности, позволяющие добывать пищу разного происхождения и преодолевать большие расстояния.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— почти строгое плотоядное животное, специализирующееся на морских млекопитающих и тюленях.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и гималайские медведи более всеядны, их рацион дополнен ягодами, рыбой и растительной пищей.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пищевых предпочтений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Диета хищников отражает их биологические особенности и среду обитания, влияя на их экологические роли.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 рационе помогает хищникам адаптироваться к изменениям среды и доступности пищи.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экологов, 2021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полуводных хищников: выдры и моржи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 активно используют водные ресурсы, питаясь рыбой и моллюсками, что требует высокой ловкости и приспособленности.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Жесткий, водоотталкивающий мех и перепонки между пальцами обеспечивают эффективное плавание и теплоизоляцию в воде.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подкожного жира помогают сохранять тепло в холодных морских экосистемах, поддерживая жизнедеятельность животных.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ныряют на значительные глубины до 80 метров, добывая моллюсков с морского дна благодаря развитому чувствительному усовому аппарату.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хищников
</a:t>
            </a:r>
            <a:endParaRPr lang="en-US" sz="1963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на грани исчезновения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осталось менее 600 амурских тигров. Основные угрозы — браконьерство и потеря среды обитания. Усилия по охране включают создание заповедников и охрану территории.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— редкий призрак гор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живёт в высокогорьях Азии, численность резко сокращается из-за браконьерства и разрушения среды. Программы охраны направлены на сохранение ареала и борьбу с нелегальным промыслом.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норка — под угрозой исчезновения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загрязнения вод и охоты европейская норка стала редкой в своем природном ареале. Охранные меры включают восстановление водных экосистем и запрет охоты.
</a:t>
            </a:r>
            <a:endParaRPr lang="en-US" sz="8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хищников в экосистеме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 травоядных, предотвращая их перенаселение и снижение здоровья популяций из-за болезней.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естественному отбору, устраняя слабых особей и поддерживая генетическое разнообразие видов.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сохранять баланс экосистем, защищая растительный покров и обеспечивая устойчивое взаимодействие между видами.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и социальное поведение хищных млекопитающих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хищники обладают развитым интеллектом и учатся охотничьим стратегиям у опытных сородичей в стаях или семьях.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стаях существует распределение ролей — альфа-особи управляют группой, а другие члены поддерживают социальный порядок.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Кошачьи используют сложные формы общения при защите территории и обучают потомство навыкам выживания и охоты.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охотничьего поведения хищников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зоологических исследований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скорость хищных млекопитающих (км/ч)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разных видов показывает разнообразие охотничьих стратегий: от стремительной погони до выносливого преследования.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успешной охоты важна не только высокая скорость, но и выносливость с манёвренностью в зависимости от среды и добычи.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BBC Wildlife, 2020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хищников к среде обитания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Леопард и выдра приспособились к маскировке и гидроизоляции: пятнистый окрас помогает скрываться, а плотный мех сохраняет тепло и водонепроницаемость.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медведь сохраняет тепло благодаря толстому слою подкожного жира и густому меху, что позволяет выживать в арктических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хищников с человеком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иногда конфликтуют с людьми из-за конкуренции за пространство и нападений на домашний скот, что ведёт к локальному истреблению видов.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многие виды подвергались серьезному истреблению ради меха и безопасности человека, что привело к угрозе вымирания.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мистике и фольклоре хищные млекопитающие часто символизируют силу, ловкость и духовные качества, выступая героями и покровителями.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программы направлены на создание заповедников и регулирование взаимодействия для уменьшения конфликта между человеком и дикими хищниками.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41007"/>
            <a:ext cx="1646100" cy="13438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50" y="1241007"/>
            <a:ext cx="1646100" cy="1343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0" y="1253379"/>
            <a:ext cx="1646100" cy="1343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725" y="1253368"/>
            <a:ext cx="1646100" cy="1343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хищных млекопитающих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21325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Гиены — мастера разрушения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гиены способны перекусывать кости толщиной до 2 см. Это позволяет им использовать питательные вещества, недоступные другим хищникам, обеспечивая важное преимущество в выживании.
</a:t>
            </a:r>
            <a:endParaRPr lang="en-US" sz="958" dirty="0"/>
          </a:p>
        </p:txBody>
      </p:sp>
      <p:sp>
        <p:nvSpPr>
          <p:cNvPr id="11" name="Text 3"/>
          <p:cNvSpPr txBox="1"/>
          <p:nvPr/>
        </p:nvSpPr>
        <p:spPr>
          <a:xfrm>
            <a:off x="2881987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— большой и прожорливый хищник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может съесть за одну трапезу до 30 килограммов мяса. Такая мощная добыча необходима ему для поддержания сил и энергии на территории и охоте.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14849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Рысь — прыгунья и охотница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Рысь способна совершать прыжки на высоту до трёх метров. Это помогает ей эффективно преследовать и захватывать добычу в сложной лесной местности.
</a:t>
            </a:r>
            <a:endParaRPr lang="en-US" sz="1062" dirty="0"/>
          </a:p>
        </p:txBody>
      </p:sp>
      <p:sp>
        <p:nvSpPr>
          <p:cNvPr id="13" name="Text 5"/>
          <p:cNvSpPr txBox="1"/>
          <p:nvPr/>
        </p:nvSpPr>
        <p:spPr>
          <a:xfrm>
            <a:off x="7152674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слуховое восприятие домашних кошек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кошки слышат звуки в ультразвуковом диапазоне, недоступном человеку. Эта способность помогает им ощущать присутствие мелких грызунов и других добыч.
</a:t>
            </a:r>
            <a:endParaRPr lang="en-US" sz="9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популяций хищников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1970-е: Создание Сихотэ-Алиньского заповедника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Начато интенсивное охранное мероприятие для защиты амурского тигра и его среды обитания на Дальнем Востоке России.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Запуск программ реинтродукции леопарда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Восстановлены популяции дальневосточного леопарда посредством разведения в неволе и выпуска в дикую природу.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Международная конвенция CITES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Ужесточено регулирование торговли продуктами, связанными с хищными млекопитающими, для борьбы с браконьерством.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Увеличение численности бурых медведей и волков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 Северной Америке стабилизируется и растёт численность бурых медведей и волков благодаря охранным мерам и восстановлению ареалов.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необходимость сохранения хищных млекопитающих
</a:t>
            </a:r>
            <a:pPr algn="ctr" indent="0" marL="0">
              <a:lnSpc>
                <a:spcPct val="8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млекопитающие поддерживают экологический баланс и биоразнообразие. Их охрана — залог устойчивости природы и благополучия будущих поколений во всём мире.
</a:t>
            </a:r>
            <a:endParaRPr lang="en-US" sz="279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2026-05-09T02:30:33Z</dcterms:created>
  <dcterms:modified xsi:type="dcterms:W3CDTF">2026-05-09T02:30:33Z</dcterms:modified>
</cp:coreProperties>
</file>