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Наводнение: как действовать при угрозе и во время бедствия
</a:t>
            </a:r>
            <a:endParaRPr lang="en-US" sz="323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 признаки, подготовь дом и действуй без паники.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наводнение и почему оно возникает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происходит, когда вода выходит за привычные границы рек, озёр, канав или ливнёвки. Опасность особенно велика после сильных дождей, быстрого таяния снега и у мест, где воде трудно уйти.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угрозы наводнения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 реке, канаве или на улице заметно растёт, вода становится мутной и быстро движется. Это означает, что затопление может начаться очень скоро.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об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МЧС, администрации, радио, телевидения или школы нельзя игнорировать. Оповещение даёт время собрать нужные вещи и спокойно подготовиться к эвакуации.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ливень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дождь, который не прекращается долго, переполняет ливнёвки и низины. После таких осадков вода быстро собирается во дворах, на дорогах и возле домов.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Подтопление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уже заливает двор, дорогу или тротуар, значит вода продолжит подниматься. В такой ситуации нужно сразу перейти к подготовке и следить за официальными сообщениями.
</a:t>
            </a:r>
            <a:endParaRPr lang="en-US" sz="9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подготовить дома до возможного наводнения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соберите самое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лекарства, деньги, зарядные устройства и фонарик должны лежать в одном месте. Лучше заранее сложить их так, чтобы их можно было быстро взять и не искать в спешке.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дом и поднимите вещи выше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 по возможности отключают от сети, а ценные вещи поднимают выше уровня пола. Если есть второй этаж, именно он становится самым безопасным местом для хранения.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для семьи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набор помогает не тратить время, когда на сборы остаются минуты.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воды, еды, света и документов закрывает базовые потребности семьи в первые часы и дни эвакуации.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МЧС России по подготовке к чрезвычайным ситуациям
</a:t>
            </a:r>
            <a:endParaRPr lang="en-US" sz="8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получении предупреждения
</a:t>
            </a:r>
            <a:endParaRPr lang="en-US" sz="2633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общих правилах безопасности при угрозе наводнения.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эвакуироваться из зоны затопления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только по маршруту, который указали спасатели или местные службы. Низины, мосты, подземные переходы и затопленные улицы могут стать ловушкой даже при небольшой глубине воды.
</a:t>
            </a:r>
            <a:endParaRPr lang="en-US" sz="118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с собой документы, телефон, воду, лекарства, тёплую одежду и немного еды. Вещей должно быть достаточно для дороги, но не настолько много, чтобы они мешали идти быстро.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закрывают, но возвращаться за забытым можно только после разрешения специалистов. Это важно, потому что вода, проводка и разрушенные конструкции могут оставаться опасными даже после отъезда.
</a:t>
            </a:r>
            <a:endParaRPr lang="en-US" sz="11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опасно идти или ехать через воду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 не только из-за глубины, но и из-за течения, скользкой поверхности и скрытых препятствий под водой.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 тяжелее транспорт, тем меньше он защищает в потоке; безопаснее не пересекать воду вовсе.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безопасности при наводнении и дорожной обстановке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наводнение застало на улице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поднимайтесь на возвышенность, к прочному зданию или на верхний этаж, если это возможно и безопасно. Главное — уйти из места, где вода собирается быстрее всего.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спускайтесь в подвалы, подземные переходы и низины, где легко не заметить люк, провод или сильное течение. Если можете, подавайте сигнал спасателям и не заходите в грязную 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быстро входит в дом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обстановку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спокойствие и смотрите, есть ли безопасный выход. Если вода поднимается быстро, переходите выше, не теряя времени.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Взять самое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Захватите документы, телефон, аптечку и воду. Остальные вещи не должны задерживать выход из опасной зоны.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Подняться выше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Идите на верхний этаж или чердак только если туда можно попасть безопасно. Подвал и нижние комнаты оставляйте сразу.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Отключать только без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электричество отключают лишь тогда, когда это не угрожает жизни. Если есть опасность, сначала спасайтесь сами и сообщите взрослым или спасателям.
</a:t>
            </a:r>
            <a:endParaRPr lang="en-US" sz="9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электричества, газа и грязной воды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Затопленные розетки, удлинители и бытовые приборы нельзя трогать: вода проводит ток, и даже короткое прикосновение может закончиться тяжёлой травмой.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повреждены газовые трубы, плита или котёл, возможны утечка, взрыв и отравление. При запахе газа сразу уходят и сообщают взрослым.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наводнения вода часто бывает мутной и грязной: в ней могут быть мусор, химия и микробы. Пить её можно только после обработки взрослыми.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спада воды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риски, а не имущество: при запахе газа, трещинах или разрушениях вход в дом запрещён до проверки специалистами.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выполнены проверка и фиксация повреждений, тем безопаснее восстановление и тем меньше вторичных проблем после наводнения.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правилам поведения при чрезвычайных ситуациях и рекомендациям служб спасения.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после наводнения можно, а что нельзя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отделить безопасные действия от опасных в первые часы после схода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— сначала проверить дом и воду, а уже потом возвращаться к обычным делам и уборке.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безопасности при наводнении.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1731" y="1962684"/>
            <a:ext cx="325688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465" y="2184339"/>
            <a:ext cx="455963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94750"/>
            <a:ext cx="529800" cy="423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детям, пожилым людям и тем, кому трудно двигаться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рядом со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во время наводнения не должен оставаться один. Ему важно знать фамилию, адрес, телефон родителей и заранее оговорённое место встречи семьи.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пожилых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 заранее собирают лекарства, очки, слуховые аппараты и запас воды. Это помогает не терять время, если эвакуация начнётся срочно.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вывоз маломобильных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Людей, которым трудно двигаться, эвакуируют раньше других. Для них особенно важны помощь соседей, родственников и спасателей, чтобы не опоздать из-за быстрого подъёма воды.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опасной ситуации не стоит надеяться только на случай. Нужно заранее договориться, кто поможет перенести вещи, сопроводит человека и передаст его спасателям.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важные документы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время и это безопасно, домашних животных забирают с собой. Кошек и мелких питомцев переносят в специальной переноске, собак ведут на поводке и в ошейнике.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Паспорта, свидетельства, полис, медицинские бумаги и копии документов лучше держать в водонепроницаемой папке. Она должна лежать вместе с тревожным набором и быть легко доступной.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при наводнении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те действия, которые кажутся быстрыми и удобными: именно они чаще всего приводят к травмам, панике и потере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идти в воду и не игнорировать предупреждения, риск резко снижается даже при сильном подъёме уровня воды.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типовым ошибкам поведения при наводнении и правилам гражданской безопасности.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Решение: оставаться дома или эвакуироваться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официальных предупреждениях и базовых правилах безопасности при угрозе наводнения.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позволяет быстро получить скорую помощь, когда человек после холодной воды не может согреться, плохо дышит или нуждается в срочном осмотре.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в Российской Федерации.
</a:t>
            </a:r>
            <a:endParaRPr lang="en-US" sz="854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вызвать при сильной слабости, потере сознания, кровотечении или признаках тяжёлого переохлаждения.
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школы и семьи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памятке должны быть телефоны экстренных служб, адреса родителей, место встречи семьи и понятный маршрут эвакуации до безопасной точки или пункта временного размещения.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проверить тревожный набор: вода, документы, лекарства, фонарик, зарядка и тёплая одежда. Всё лучше хранить в одном доступном 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школе и дома одинаковые правила, дети быстрее понимают, что делать. Это уменьшает панику и помогает действовать спокойно даже в неожиданной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Наводнение: главное 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наводнении важнее всего не вещи, а жизнь и здоровье людей. Если замечать опасность заранее, слушать официальные сообщения и действовать без спешки, можно избежать многих травм.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2026-05-21T00:22:29Z</dcterms:created>
  <dcterms:modified xsi:type="dcterms:W3CDTF">2026-05-21T00:22:29Z</dcterms:modified>
</cp:coreProperties>
</file>