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3. Visiting London: знакомство с городом и английскими словами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Лондон: город, маршрут, достопримечательности и полезный английский для путешествий.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часто встречается в учебниках и помогает учить лексику о городе, транспорте и экскурсиях. Знаменитые места и простые вежливые фразы делают тему понятной и интересной для пятиклассников.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как тема для урока английского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949" y="4206233"/>
            <a:ext cx="521700" cy="46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41999" y="4206233"/>
            <a:ext cx="521700" cy="46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377049" y="4206233"/>
            <a:ext cx="521700" cy="46373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1549" y="4186700"/>
            <a:ext cx="502800" cy="5028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Лондон: место, направление и слова для описания города
</a:t>
            </a:r>
            <a:endParaRPr lang="en-US" sz="2563" dirty="0"/>
          </a:p>
        </p:txBody>
      </p:sp>
      <p:sp>
        <p:nvSpPr>
          <p:cNvPr id="17" name="Text 2"/>
          <p:cNvSpPr txBox="1"/>
          <p:nvPr/>
        </p:nvSpPr>
        <p:spPr>
          <a:xfrm>
            <a:off x="1904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расположен на юго-востоке Англии, на реке Темзе. Это помогает объяснять, где находится город, как к нему добраться и как описывать его положение на карте.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город
</a:t>
            </a:r>
            <a:endParaRPr lang="en-US" sz="1400" dirty="0"/>
          </a:p>
        </p:txBody>
      </p:sp>
      <p:sp>
        <p:nvSpPr>
          <p:cNvPr id="18" name="Text 3"/>
          <p:cNvSpPr txBox="1"/>
          <p:nvPr/>
        </p:nvSpPr>
        <p:spPr>
          <a:xfrm>
            <a:off x="24255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Темза проходит через центр Лондона и связывает многие известные районы. Слова river и centre помогают говорить о главных местах города и о том, где они находятся.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 центр
</a:t>
            </a:r>
            <a:endParaRPr lang="en-US" sz="1400" dirty="0"/>
          </a:p>
        </p:txBody>
      </p:sp>
      <p:sp>
        <p:nvSpPr>
          <p:cNvPr id="19" name="Text 4"/>
          <p:cNvSpPr txBox="1"/>
          <p:nvPr/>
        </p:nvSpPr>
        <p:spPr>
          <a:xfrm>
            <a:off x="466056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маршрута нужны слова bridge, street и square. Они помогают рассказать, как перейти реку, пройти по улице или найти площадь в центре города.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Улицы и мосты
</a:t>
            </a:r>
            <a:endParaRPr lang="en-US" sz="1400" dirty="0"/>
          </a:p>
        </p:txBody>
      </p:sp>
      <p:sp>
        <p:nvSpPr>
          <p:cNvPr id="20" name="Text 5"/>
          <p:cNvSpPr txBox="1"/>
          <p:nvPr/>
        </p:nvSpPr>
        <p:spPr>
          <a:xfrm>
            <a:off x="6895614" y="1587500"/>
            <a:ext cx="1954800" cy="209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north и south нужны, когда важно показать направление движения. Вместе с city, river и centre они делают описание Лондона точным и понятным для школьника.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света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Темза и виды Лондона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265392" y="114235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река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Темза проходит через Лондон и делает город узнаваемым. По обеим сторонам реки находятся важные здания, мосты и набережные, которые часто попадают на открытки и фотографии.
</a:t>
            </a:r>
            <a:endParaRPr lang="en-US" sz="1318" dirty="0"/>
          </a:p>
        </p:txBody>
      </p:sp>
      <p:sp>
        <p:nvSpPr>
          <p:cNvPr id="14" name="Text 3"/>
          <p:cNvSpPr txBox="1"/>
          <p:nvPr/>
        </p:nvSpPr>
        <p:spPr>
          <a:xfrm>
            <a:off x="265392" y="227962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берега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берегах Темзы стоят здание парламента, Лондонский глаз и Тауэрский мост. Эти места легко увидеть на прогулке и удобно использовать для первых рассказов о городе.
</a:t>
            </a:r>
            <a:endParaRPr lang="en-US" sz="1287" dirty="0"/>
          </a:p>
        </p:txBody>
      </p:sp>
      <p:sp>
        <p:nvSpPr>
          <p:cNvPr id="15" name="Text 4"/>
          <p:cNvSpPr txBox="1"/>
          <p:nvPr/>
        </p:nvSpPr>
        <p:spPr>
          <a:xfrm>
            <a:off x="265392" y="3416892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панорама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изображения подходит вид на реку с мостами, катером и высокими зданиями. Такая панорама помогает показать, как исторические и современные части города находятся рядом.
</a:t>
            </a:r>
            <a:endParaRPr lang="en-US" sz="1287" dirty="0"/>
          </a:p>
        </p:txBody>
      </p:sp>
      <p:sp>
        <p:nvSpPr>
          <p:cNvPr id="16" name="Text 5"/>
          <p:cNvSpPr txBox="1"/>
          <p:nvPr/>
        </p:nvSpPr>
        <p:spPr>
          <a:xfrm>
            <a:off x="3368581" y="114235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реки связана со словами river, bridge, boat, view и bank. Эти слова пригодятся, когда нужно описать картинку, маршрут или прогулку вдоль воды.
</a:t>
            </a:r>
            <a:endParaRPr lang="en-US" sz="1496" dirty="0"/>
          </a:p>
        </p:txBody>
      </p:sp>
      <p:sp>
        <p:nvSpPr>
          <p:cNvPr id="17" name="Text 6"/>
          <p:cNvSpPr txBox="1"/>
          <p:nvPr/>
        </p:nvSpPr>
        <p:spPr>
          <a:xfrm>
            <a:off x="3368581" y="2279620"/>
            <a:ext cx="2736045" cy="10349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14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Темза помогает понять, как устроен Лондон. По ней удобно объяснять расположение достопримечательностей и учить простые фразы о том, что находится рядом.
</a:t>
            </a:r>
            <a:endParaRPr lang="en-US" sz="128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680009"/>
            <a:ext cx="4759500" cy="207878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достопримечательности Лондона и их английские названия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названия легко встретить на карте, в учебнике и во время экскурсии по городу.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места Лондона удобно запоминать по коротким английским названиям и узнаваемым образам.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юнита «Visiting London»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43395" y="0"/>
            <a:ext cx="230051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993700" cy="7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Букингемский дворец и королевская традиция
</a:t>
            </a:r>
            <a:endParaRPr lang="en-US" sz="301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664400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Официальная резиденция
</a:t>
            </a:r>
            <a:pPr algn="l" indent="0" marL="0">
              <a:lnSpc>
                <a:spcPct val="100000"/>
              </a:lnSpc>
              <a:buNone/>
            </a:pPr>
            <a:r>
              <a:rPr lang="en-US" sz="135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Buckingham Palace — это официальный дом британского монарха в Лондоне. Его название часто встречается в учебниках, потому что дворец связан с историей, традициями и жизнью страны.
</a:t>
            </a:r>
            <a:endParaRPr lang="en-US" sz="1522" dirty="0"/>
          </a:p>
        </p:txBody>
      </p:sp>
      <p:sp>
        <p:nvSpPr>
          <p:cNvPr id="13" name="Text 3"/>
          <p:cNvSpPr txBox="1"/>
          <p:nvPr/>
        </p:nvSpPr>
        <p:spPr>
          <a:xfrm>
            <a:off x="664400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караула
</a:t>
            </a:r>
            <a:pPr algn="l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ворот дворца нередко проходит смена караула. Это торжественная церемония, которую приезжают смотреть туристы, потому что она делает королевскую традицию особенно заметной.
</a:t>
            </a:r>
            <a:endParaRPr lang="en-US" sz="1566" dirty="0"/>
          </a:p>
        </p:txBody>
      </p:sp>
      <p:sp>
        <p:nvSpPr>
          <p:cNvPr id="14" name="Text 4"/>
          <p:cNvSpPr txBox="1"/>
          <p:nvPr/>
        </p:nvSpPr>
        <p:spPr>
          <a:xfrm>
            <a:off x="3803825" y="1186825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темы
</a:t>
            </a:r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части урока подходят слова palace, king, queen, guard и ceremony. Они помогают описать дворец, людей у входа и событие, которое там происходит.
</a:t>
            </a:r>
            <a:endParaRPr lang="en-US" sz="1760" dirty="0"/>
          </a:p>
        </p:txBody>
      </p:sp>
      <p:sp>
        <p:nvSpPr>
          <p:cNvPr id="15" name="Text 5"/>
          <p:cNvSpPr txBox="1"/>
          <p:nvPr/>
        </p:nvSpPr>
        <p:spPr>
          <a:xfrm>
            <a:off x="3803825" y="2961326"/>
            <a:ext cx="2510700" cy="16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культурой
</a:t>
            </a:r>
            <a:pPr algn="l" indent="0" marL="0">
              <a:lnSpc>
                <a:spcPct val="100000"/>
              </a:lnSpc>
              <a:buNone/>
            </a:pPr>
            <a:r>
              <a:rPr lang="en-US" sz="148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интересен не только как город для прогулок. Через Buckingham Palace школьники узнают больше о культуре Великобритании и о том, почему столица так важна для страны.
</a:t>
            </a:r>
            <a:endParaRPr lang="en-US" sz="166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больше всего интересует школьников в Лондоне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Интересы распределены неравномерно: дети чаще выбирают места, где можно увидеть что-то известное и провести время всей семьёй.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музеи и королевские места; важны также парки и транспорт, потому что они удобны для семейной прогулки.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по теме юнита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передвигаться по Лондону: автобус и метро
</a:t>
            </a:r>
            <a:endParaRPr lang="en-US" sz="2778" dirty="0"/>
          </a:p>
        </p:txBody>
      </p:sp>
      <p:sp>
        <p:nvSpPr>
          <p:cNvPr id="10" name="Text 1"/>
          <p:cNvSpPr txBox="1"/>
          <p:nvPr/>
        </p:nvSpPr>
        <p:spPr>
          <a:xfrm>
            <a:off x="306752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Красные автобусы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Лондоне часто ездят красные двухэтажные автобусы. Они заметны на улицах и помогают быстро добраться до нужной остановки, если маршрут уже известен.
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222594" y="122820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поездки полезны слова bus stop, station, ticket, map, underground и line. Они помогают купить билет, найти маршрут и понять, где выходить.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306752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Tube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Лондонское метро называется the Tube. Это удобный способ передвижения по большому городу, где станции соединяют разные районы и позволяют экономить время.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3222594" y="3148851"/>
            <a:ext cx="2759162" cy="16545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путешествуют школьники
</a:t>
            </a:r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и взрослые часто сочетают автобус, метро и пешую прогулку. Такой способ удобен, потому что позволяет увидеть больше достопримечательностей за один день.
</a:t>
            </a:r>
            <a:endParaRPr lang="en-US" sz="1584" dirty="0"/>
          </a:p>
        </p:txBody>
      </p:sp>
      <p:sp>
        <p:nvSpPr>
          <p:cNvPr id="14" name="Text 5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одного дня в Лондоне для школьной экскурсии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маршрута для прогулки по Лондону: morning, afternoon, evening, next, then, finally.
</a:t>
            </a:r>
            <a:endParaRPr lang="en-US" sz="140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88612" y="1169600"/>
            <a:ext cx="4759500" cy="280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музея особенно удобно посещать школьникам: они помогают учиться и отдыхать одновременно.
</a:t>
            </a:r>
            <a:endParaRPr lang="en-US" sz="10000" dirty="0"/>
          </a:p>
        </p:txBody>
      </p:sp>
      <p:sp>
        <p:nvSpPr>
          <p:cNvPr id="6" name="Text 2"/>
          <p:cNvSpPr txBox="1"/>
          <p:nvPr/>
        </p:nvSpPr>
        <p:spPr>
          <a:xfrm>
            <a:off x="5777163" y="1020850"/>
            <a:ext cx="31086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музей, Музей естественной истории и Научный музей делают экскурсию познавательной и понятной для детей.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юнита «Visiting London»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775" y="1584875"/>
            <a:ext cx="439950" cy="5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86175" y="1604408"/>
            <a:ext cx="521700" cy="46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9175" y="1584875"/>
            <a:ext cx="314250" cy="50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54175" y="1584875"/>
            <a:ext cx="502800" cy="502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 Лондона: место для отдыха и прогулок
</a:t>
            </a:r>
            <a:endParaRPr lang="en-US" sz="2931" dirty="0"/>
          </a:p>
        </p:txBody>
      </p:sp>
      <p:sp>
        <p:nvSpPr>
          <p:cNvPr id="14" name="Text 2"/>
          <p:cNvSpPr txBox="1"/>
          <p:nvPr/>
        </p:nvSpPr>
        <p:spPr>
          <a:xfrm>
            <a:off x="89170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пространства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Гайд-парк, Риджентс-парк и Сент-Джеймсский парк помогают отдохнуть от шумных улиц. Здесь много деревьев, травы и широких дорожек, по которым удобно гулять всей семьёй или с классом.
</a:t>
            </a:r>
            <a:endParaRPr lang="en-US" sz="1288" dirty="0"/>
          </a:p>
        </p:txBody>
      </p:sp>
      <p:sp>
        <p:nvSpPr>
          <p:cNvPr id="15" name="Text 3"/>
          <p:cNvSpPr txBox="1"/>
          <p:nvPr/>
        </p:nvSpPr>
        <p:spPr>
          <a:xfrm>
            <a:off x="312097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виды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парках есть озёра, мостики и открытые площадки для наблюдения за городом. Такие места особенно подходят для спокойной прогулки, фотографий и короткого отдыха во время экскурсии.
</a:t>
            </a:r>
            <a:endParaRPr lang="en-US" sz="1288" dirty="0"/>
          </a:p>
        </p:txBody>
      </p:sp>
      <p:sp>
        <p:nvSpPr>
          <p:cNvPr id="16" name="Text 4"/>
          <p:cNvSpPr txBox="1"/>
          <p:nvPr/>
        </p:nvSpPr>
        <p:spPr>
          <a:xfrm>
            <a:off x="5350250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Прогулки и 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2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парках можно гулять пешком, кататься на велосипеде и просто проводить время на свежем воздухе. Это удобное место, чтобы увидеть, как жители Лондона отдыхают в обычный день.
</a:t>
            </a:r>
            <a:endParaRPr lang="en-US" sz="1288" dirty="0"/>
          </a:p>
        </p:txBody>
      </p:sp>
      <p:sp>
        <p:nvSpPr>
          <p:cNvPr id="17" name="Text 5"/>
          <p:cNvSpPr txBox="1"/>
          <p:nvPr/>
        </p:nvSpPr>
        <p:spPr>
          <a:xfrm>
            <a:off x="7579525" y="1584875"/>
            <a:ext cx="1339200" cy="26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лондонских парках часто можно заметить птиц, белок и людей, которые кормят уток или сидят на скамейках. По теме легко запомнить слова park, lake, tree, grass, walk, bike, relax.
</a:t>
            </a:r>
            <a:endParaRPr lang="en-US" sz="137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498028"/>
            <a:ext cx="4759500" cy="24427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английские фразы туриста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6750" y="1478300"/>
            <a:ext cx="3225900" cy="248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вежливые фразы помогают спросить дорогу, купить билет и обратиться за помощью в Лондоне.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фразы покрывают самые частые ситуации туриста: поиск места, покупку билета и вежливое общение.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UNIT 3 «Visiting London»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в Лондоне и одежда для прогулки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6064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442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может быть ясной или облачной, поэтому перед выходом полезно проверить weather и выбрать удобную одежду для дня.
</a:t>
            </a:r>
            <a:endParaRPr lang="en-US" sz="1323" dirty="0"/>
          </a:p>
        </p:txBody>
      </p:sp>
      <p:sp>
        <p:nvSpPr>
          <p:cNvPr id="15" name="Text 4"/>
          <p:cNvSpPr txBox="1"/>
          <p:nvPr/>
        </p:nvSpPr>
        <p:spPr>
          <a:xfrm>
            <a:off x="28458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25836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дня часто меняются cloudy, windy и sunny условия, поэтому лёгкая куртка и удобная обувь помогают чувствовать себя комфортно.
</a:t>
            </a:r>
            <a:endParaRPr lang="en-US" sz="1232" dirty="0"/>
          </a:p>
        </p:txBody>
      </p:sp>
      <p:sp>
        <p:nvSpPr>
          <p:cNvPr id="17" name="Text 6"/>
          <p:cNvSpPr txBox="1"/>
          <p:nvPr/>
        </p:nvSpPr>
        <p:spPr>
          <a:xfrm>
            <a:off x="50852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начался дождь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8230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короткой прогулке может понадобиться umbrella или raincoat, потому что дождь в Лондоне иногда начинается неожиданно.
</a:t>
            </a:r>
            <a:endParaRPr lang="en-US" sz="1232" dirty="0"/>
          </a:p>
        </p:txBody>
      </p:sp>
      <p:sp>
        <p:nvSpPr>
          <p:cNvPr id="19" name="Text 8"/>
          <p:cNvSpPr txBox="1"/>
          <p:nvPr/>
        </p:nvSpPr>
        <p:spPr>
          <a:xfrm>
            <a:off x="7324671" y="2077625"/>
            <a:ext cx="16797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прогулки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7062451" y="2944223"/>
            <a:ext cx="16227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и начало осени обычно подходят лучше всего: не слишком жарко, можно спокойно гулять, а coat легко снять или надеть.
</a:t>
            </a:r>
            <a:endParaRPr lang="en-US" sz="124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взять с собой в поездку по Лондону
</a:t>
            </a:r>
            <a:endParaRPr lang="en-US" sz="2847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вещи помогают не растеряться в большом городе и быстро найти нужный маршрут, если экскурсия проходит в насыщенном темпе.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полезными оказываются карта, телефон и список слов: они помогают ориентироваться, связываться со взрослыми и понимать указатели.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урока UNIT 3 и типичным потребностям школьной экскурсии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7497" y="0"/>
            <a:ext cx="249640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57978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в большом городе
</a:t>
            </a:r>
            <a:endParaRPr lang="en-US" sz="2563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288640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45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Переходить улицу нужно только по сигналу светофора и внимательно смотреть по сторонам. В центре Лондона движение оживлённое, поэтому спешка может быть опасной даже на знакомом перекрёстке.
</a:t>
            </a:r>
            <a:endParaRPr lang="en-US" sz="1640" dirty="0"/>
          </a:p>
        </p:txBody>
      </p:sp>
      <p:sp>
        <p:nvSpPr>
          <p:cNvPr id="13" name="Text 3"/>
          <p:cNvSpPr txBox="1"/>
          <p:nvPr/>
        </p:nvSpPr>
        <p:spPr>
          <a:xfrm>
            <a:off x="288640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7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Держаться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55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экскурсии важно не отходить далеко от класса или семьи. Если идти вместе, легче не потеряться, быстрее заметить остановку и вовремя вернуться к группе.
</a:t>
            </a:r>
            <a:endParaRPr lang="en-US" sz="1747" dirty="0"/>
          </a:p>
        </p:txBody>
      </p:sp>
      <p:sp>
        <p:nvSpPr>
          <p:cNvPr id="14" name="Text 4"/>
          <p:cNvSpPr txBox="1"/>
          <p:nvPr/>
        </p:nvSpPr>
        <p:spPr>
          <a:xfrm>
            <a:off x="3357123" y="1142376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46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Билет и 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155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посадкой в автобус или метро нужно проверить билет или карту оплаты. Без этого поездка может стать проблемой, а взрослому придётся тратить время на лишние вопросы.
</a:t>
            </a:r>
            <a:endParaRPr lang="en-US" sz="1746" dirty="0"/>
          </a:p>
        </p:txBody>
      </p:sp>
      <p:sp>
        <p:nvSpPr>
          <p:cNvPr id="15" name="Text 5"/>
          <p:cNvSpPr txBox="1"/>
          <p:nvPr/>
        </p:nvSpPr>
        <p:spPr>
          <a:xfrm>
            <a:off x="3357123" y="2903403"/>
            <a:ext cx="2747339" cy="160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0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взрослыми
</a:t>
            </a:r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важно помнить телефон учителя или родителей и не уходить в сторону одному. Это помогает чувствовать себя safe и быстро получить помощь, если что-то пойдёт не так.
</a:t>
            </a:r>
            <a:endParaRPr lang="en-US" sz="17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1238" y="1221875"/>
            <a:ext cx="2575925" cy="354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привычные блюда, которые можно встретить в Лондоне
</a:t>
            </a:r>
            <a:endParaRPr lang="en-US" sz="2563" dirty="0"/>
          </a:p>
        </p:txBody>
      </p:sp>
      <p:sp>
        <p:nvSpPr>
          <p:cNvPr id="11" name="Text 1"/>
          <p:cNvSpPr txBox="1"/>
          <p:nvPr/>
        </p:nvSpPr>
        <p:spPr>
          <a:xfrm>
            <a:off x="635738" y="1186798"/>
            <a:ext cx="2455581" cy="114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еда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Лондоне часто можно увидеть fish and chips, сэндвичи, супы и пироги. Эти блюда простые и знакомые, поэтому они подходят для быстрого обеда во время прогулки.
</a:t>
            </a:r>
            <a:endParaRPr lang="en-US" sz="1422" dirty="0"/>
          </a:p>
        </p:txBody>
      </p:sp>
      <p:sp>
        <p:nvSpPr>
          <p:cNvPr id="12" name="Text 2"/>
          <p:cNvSpPr txBox="1"/>
          <p:nvPr/>
        </p:nvSpPr>
        <p:spPr>
          <a:xfrm>
            <a:off x="635738" y="2442310"/>
            <a:ext cx="2455581" cy="114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и перекус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Чай остаётся важной частью повседневной жизни, а в кафе легко заказать лёгкий meal. Для школьников это удобный способ отдохнуть между музеем, парком и поездкой.
</a:t>
            </a:r>
            <a:endParaRPr lang="en-US" sz="1422" dirty="0"/>
          </a:p>
        </p:txBody>
      </p:sp>
      <p:sp>
        <p:nvSpPr>
          <p:cNvPr id="13" name="Text 3"/>
          <p:cNvSpPr txBox="1"/>
          <p:nvPr/>
        </p:nvSpPr>
        <p:spPr>
          <a:xfrm>
            <a:off x="635738" y="3697822"/>
            <a:ext cx="2455581" cy="114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Кафе и рестораны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много кафе и ресторанов, где подают блюда разных стран. Это связано с тем, что Лондон — многонациональный город, в котором живут люди с разными традициями.
</a:t>
            </a:r>
            <a:endParaRPr lang="en-US" sz="1329" dirty="0"/>
          </a:p>
        </p:txBody>
      </p:sp>
      <p:sp>
        <p:nvSpPr>
          <p:cNvPr id="14" name="Text 4"/>
          <p:cNvSpPr txBox="1"/>
          <p:nvPr/>
        </p:nvSpPr>
        <p:spPr>
          <a:xfrm>
            <a:off x="3523695" y="1186798"/>
            <a:ext cx="2455581" cy="114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темы еды важно запомнить food, tea, sandwich, chips, café и restaurant. Эти слова пригодятся, если нужно выбрать перекус, прочитать меню или объяснить свой заказ.
</a:t>
            </a:r>
            <a:endParaRPr lang="en-US" sz="1422" dirty="0"/>
          </a:p>
        </p:txBody>
      </p:sp>
      <p:sp>
        <p:nvSpPr>
          <p:cNvPr id="15" name="Text 5"/>
          <p:cNvSpPr txBox="1"/>
          <p:nvPr/>
        </p:nvSpPr>
        <p:spPr>
          <a:xfrm>
            <a:off x="3523695" y="2442310"/>
            <a:ext cx="2455581" cy="11438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жизнью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еды показывает, как английский язык помогает в обычных ситуациях: купить обед, попросить чай или понять, что предлагают в меню. Это делает урок более практичным.
</a:t>
            </a:r>
            <a:endParaRPr lang="en-US" sz="1422" dirty="0"/>
          </a:p>
        </p:txBody>
      </p:sp>
      <p:sp>
        <p:nvSpPr>
          <p:cNvPr id="16" name="Text 6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500" y="1578899"/>
            <a:ext cx="8301000" cy="27257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купить билет и воспользоваться автобусом или метро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068287"/>
            <a:ext cx="8530500" cy="35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поездки по Лондону: от выбора маршрута до выхода на нужной остановке.
</a:t>
            </a:r>
            <a:endParaRPr lang="en-US" sz="154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959980"/>
            <a:ext cx="4759500" cy="151884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и другие известные города Великобритании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каждый город Великобритании имеет своё лицо и интересен по-своему.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самый крупный и известный, но другие города тоже помогают увидеть разные стороны страны.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Общеизвестные сведения о городах Великобритании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69192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факты, которые помогают запомнить Лондон
</a:t>
            </a:r>
            <a:endParaRPr lang="en-US" sz="2563" dirty="0"/>
          </a:p>
        </p:txBody>
      </p:sp>
      <p:sp>
        <p:nvSpPr>
          <p:cNvPr id="11" name="Text 2"/>
          <p:cNvSpPr txBox="1"/>
          <p:nvPr/>
        </p:nvSpPr>
        <p:spPr>
          <a:xfrm>
            <a:off x="306725" y="1221875"/>
            <a:ext cx="2240272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Узнаваемый образ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легко узнать по красным автобусам, чёрным такси и видам на Темзу. Эти детали часто появляются на фотографиях и помогают быстро вспомнить город на уроке.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2649593" y="1221875"/>
            <a:ext cx="2240272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Старинное и современное
</a:t>
            </a:r>
            <a:pPr algn="l" indent="0" marL="0">
              <a:lnSpc>
                <a:spcPct val="100000"/>
              </a:lnSpc>
              <a:buNone/>
            </a:pPr>
            <a:r>
              <a:rPr lang="en-US" sz="126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городе рядом стоят исторические здания и современные постройки. Такое сочетание показывает, что Лондон умеет сохранять прошлое и при этом оставаться живым и удобным для жителей.
</a:t>
            </a:r>
            <a:endParaRPr lang="en-US" sz="1424" dirty="0"/>
          </a:p>
        </p:txBody>
      </p:sp>
      <p:sp>
        <p:nvSpPr>
          <p:cNvPr id="13" name="Text 4"/>
          <p:cNvSpPr txBox="1"/>
          <p:nvPr/>
        </p:nvSpPr>
        <p:spPr>
          <a:xfrm>
            <a:off x="4985601" y="1221875"/>
            <a:ext cx="2240272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2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лексика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темы особенно важны слова city, bridge, palace, museum, park, river, ticket и map. Они нужны, чтобы описать город, маршрут и главные места экскурсии.
</a:t>
            </a:r>
            <a:endParaRPr lang="en-US" sz="1652" dirty="0"/>
          </a:p>
        </p:txBody>
      </p:sp>
      <p:sp>
        <p:nvSpPr>
          <p:cNvPr id="14" name="Text 5"/>
          <p:cNvSpPr txBox="1"/>
          <p:nvPr/>
        </p:nvSpPr>
        <p:spPr>
          <a:xfrm>
            <a:off x="306714" y="3129875"/>
            <a:ext cx="2240177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для путешествия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3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запоминается как место, где можно гулять, ездить на транспорте, посещать музеи и говорить простыми английскими фразами. Поэтому он хорошо подходит для изучения языка.
</a:t>
            </a:r>
            <a:endParaRPr lang="en-US" sz="1487" dirty="0"/>
          </a:p>
        </p:txBody>
      </p:sp>
      <p:sp>
        <p:nvSpPr>
          <p:cNvPr id="15" name="Text 6"/>
          <p:cNvSpPr txBox="1"/>
          <p:nvPr/>
        </p:nvSpPr>
        <p:spPr>
          <a:xfrm>
            <a:off x="2649471" y="3129875"/>
            <a:ext cx="2240177" cy="164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уроком
</a:t>
            </a:r>
            <a:pPr algn="l" indent="0" marL="0">
              <a:lnSpc>
                <a:spcPct val="100000"/>
              </a:lnSpc>
              <a:buNone/>
            </a:pPr>
            <a:r>
              <a:rPr lang="en-US" sz="142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соединяет факты о городе с нужными словами, материал запоминается легче. Лондон становится не только столицей, но и удобной темой для практики английского.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3. Visiting London: теперь Лондон стал ближе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юните Лондон открылся как город истории, транспорта, парков, музеев и вежливых английских фраз. Теперь можно уверенно назвать его главные места и представить простой день туриста.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2026-05-29T13:44:06Z</dcterms:created>
  <dcterms:modified xsi:type="dcterms:W3CDTF">2026-05-29T13:44:06Z</dcterms:modified>
</cp:coreProperties>
</file>