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тундры: суровая природная зона Севера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ветер и короткое лето определяют жизнь тундры.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где границы севера становятся особенно заметны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между арктическими пустынями и тайгой. Здесь уже нет условий для леса, но природа не так сурова, как в самой Арктике. Главные особенности зоны определяют холод, мерзлота и короткое лето.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тундры на карте мира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30050" y="16109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окраины материков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0050" y="18198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вдоль северных частей Евразии и Северной Америки, образуя широкую полосу у берегов Северного Ледовитого океана и близлежащих островов.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30050" y="42235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найти на карте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0050" y="44324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тундры стоит отмечать моря, крупные реки, острова и линию перехода к тайге, чтобы понять, почему эта зона так холодна.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30050" y="35704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Арктике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30050" y="37792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Арктике, тем ниже температуры, сильнее ветры и короче теплый период. Поэтому тундра выглядит открытой и почти безлесной.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30050" y="29172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тайге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30050" y="31261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тундры соседствует с тайгой. Именно здесь особенно хорошо видно, как меняются растительность, почвы и климат по мере продвижения на юг.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30050" y="22641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России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0050" y="24729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эта природная зона особенно протянулась от Кольского полуострова через север Сибири до Чукотки, включая побережья морей и крупные острова.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тундры: основные показатели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характеристики тундры; обобщение по школьному курсу географии.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погода меняется резко, а солнечное тепло распределяется очень неравномерно в течение года.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 короткое лето ограничивают рост растений и делают тундру одной из самых холодных природных зон.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и ее значение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Замерзшая основа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поверхностью тундры находится слой земли, который остается промерзшим много лет подряд. Его называют вечной мерзлотой.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Тонкое летнее оттаивание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оттаивает только верхний слой почвы. Вода не уходит глубоко, поэтому на поверхности часто остаются сырость и лужи.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озера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плохого стока появляются болота, ручьи и небольшие озера. Поэтому ландшафт тундры во многих местах кажется влажным и неровным.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леса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не могут глубоко проникать в промерзшую землю. Поэтому высокие леса в тундре почти не формируются, а растения остаются низкими.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лишайники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образуют основу растительного покрова тундры. Они хорошо переносят холод, быстро восстанавливаются после повреждений и могут расти на бедных почвах.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кустарники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береза и карликовая ива остаются низкими и гибкими. Небольшой рост помогает им выдерживать сильный ветер и сохранять тепло у земли.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ягоды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встречаются морошка, голубика и другие ягоды. Летом они быстро созревают и становятся важным кормом для животных и людей.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Осоки и пушица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часто встречаются на влажных участках. Они приспособлены к сырой почве и успевают пройти свой жизненный цикл за короткое лето.
</a:t>
            </a:r>
            <a:endParaRPr lang="en-US" sz="900" dirty="0"/>
          </a:p>
        </p:txBody>
      </p:sp>
      <p:sp>
        <p:nvSpPr>
          <p:cNvPr id="16" name="Text 10"/>
          <p:cNvSpPr txBox="1"/>
          <p:nvPr/>
        </p:nvSpPr>
        <p:spPr>
          <a:xfrm>
            <a:off x="6172381" y="339232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краски
</a:t>
            </a:r>
            <a:endParaRPr lang="en-US" sz="1200" dirty="0"/>
          </a:p>
        </p:txBody>
      </p:sp>
      <p:sp>
        <p:nvSpPr>
          <p:cNvPr id="17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тундра кажется однообразной, летом она заметно оживает. На фоне мхов и осок появляются яркие пятна цветущих растений и ягодников.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187" y="2199550"/>
            <a:ext cx="4683525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приспособлены к условиям тундры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«Тундра» для школьного курса географии.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растений помогают им выживать в холоде, ветре и на бедных почвах.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растения тундры имеют общую черту: они приспособлены к холоду, ветру и короткому теплому периоду.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400" y="1731475"/>
            <a:ext cx="492000" cy="39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6450" y="1693075"/>
            <a:ext cx="4704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200" y="327120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6450" y="3271200"/>
            <a:ext cx="470400" cy="47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4500" y="3271200"/>
            <a:ext cx="470400" cy="4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17872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340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легко передвигается по снегу и находит корм там, где другие животные не выживают. Он хорошо приспособлен к сезонным переходам и холодному климату.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4097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сова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8565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сова охотится даже в сложных северных условиях. Светлое оперение помогает ей быть незаметной на снегу, а густое перо сохраняет тепло.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1787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34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имеет густой мех и пушистый хвост, которые защищают его от сильного холода. Он умеет добывать пищу и зимой, и летом.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4097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38565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Лемминги быстро размножаются и служат важным звеном в цепях питания. Их численность заметно меняется по годам, что влияет на других животных.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7190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куропатка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1637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куропатка хорошо маскируется в снежном ландшафте. Она меняет поведение по сезонам и находит корм даже в холодное и ветреное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выживают в тундре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суровыми условиями тундры и приспособлениями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в тундре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сезонных особенностей тундры; значения условно отражают характерную динамику.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потепление летом быстро меняет жизнь растений, животных и людей, но этот период очень непродолжителен.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тундре резко делится на холодный и короткий теплый сезоны, поэтому природа успевает развиваться только несколько недель.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тундре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97300" y="17851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97302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наступлением лета снежный покров быстро сокращается, но земля прогревается слабо. Освобождаются мхи, ягель и влажные участки, где сразу начинается бурный рост растений.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282700" y="35935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световой день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282689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долго не заходит за горизонт, а на крайнем севере наступает полярный день. Благодаря постоянному свету природа получает максимум тепла за короткий сезон.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766125" y="359813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жизни животных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766114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выводят птенцов, насекомые появляются в большом количестве, а молодые звери активно кормятся. Именно летом в тундре сосредоточена основная часть годовой жизни.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380150" y="1791040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 семена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380153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спешат зацвести, образовать плоды и семена, пока есть время. Даже низкорослые травы и кустарнички за несколько недель проходят почти весь цикл 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тундре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862500" y="1610975"/>
            <a:ext cx="43599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стужа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62508" y="1825625"/>
            <a:ext cx="4359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тундре длится почти весь год и сопровождается очень низкими температурами. Морозы держатся долго, поэтому природа надолго замирает, а любые работы на открытом воздухе становятся особенно трудными.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62500" y="4249750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ожидании весны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862508" y="4464400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природа словно ждёт возвращения тепла. Растения находятся в покое, а животные экономят силы, чтобы дождаться короткого, но очень важного летнего периода.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62500" y="3590056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поиске пищи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862508" y="3804706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кочуют, прячутся в укрытиях или меняют окраску на более светлую. Так они уменьшают риск быть замеченными и легче переживают нехватку корма.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862500" y="2930363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темнота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862508" y="3145012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поверхности покрыта снегом, а солнце стоит низко над горизонтом или совсем не появляется. Световой день очень короткий, поэтому зима кажется особенно суровой и однообразной.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862500" y="2270669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862508" y="2485319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здесь ощущается ещё сильнее из-за постоянных ветров. Они сдувают снег, усиливают метели и делают пребывание на открытой местности опасным даже при сравнительно небольшом морозе.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тундры и тайги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«Зона тундры»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природные зоны, которые сменяют друг друга с севера на юг и заметно отличаются условиями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севернее тайги и отличается более суровым климатом, бедной растительностью и распространением вечной мерзлоты.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Севера и их образ жизни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30050" y="16109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0050" y="18198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испокон веков живут ненцы, чукчи, саамы, эскимосы и другие народы Севера. Их культура тесно связана с природой, погодой и сезонными изменениями.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30050" y="42235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холоду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0050" y="44324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обувь, жилища и способы передвижения создавались с учётом мороза, снега и ветра. Такой уклад показывает, как человек может жить в очень сложных условиях.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30050" y="35704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уклад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30050" y="37792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сурового климата и дальних расстояний многие семьи долгое время вели кочевой образ жизни. Это позволяло использовать природные ресурсы там, где они появлялись в разное время года.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30050" y="29172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охота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30050" y="31261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прибрежные воды дают рыбу, а охота помогает добывать дополнительную пищу и материалы. Эти занятия требуют знания местности и осторожного отношения к природе.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30050" y="22641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0050" y="24729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даёт пищу, одежду и транспорт, поэтому оленеводство остаётся важнейшим занятием. Перемещения стад помогают людям следовать за пастбищами и менять стоянки.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150" y="1549302"/>
            <a:ext cx="3900900" cy="19085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475" y="1549302"/>
            <a:ext cx="3900900" cy="190854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транспорт в тундре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30175" y="3554950"/>
            <a:ext cx="36435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Нарты и оленья упряжка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30175" y="3903700"/>
            <a:ext cx="36435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снегу и насту лучше всего идут нарты, запряжённые оленями. Такой транспорт надёжен на длинных расстояниях и помогает добираться туда, где нет дорог. Сегодня рядом с ним всё чаще используют и снегоходы.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59500" y="3554950"/>
            <a:ext cx="36435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Чум: дом, который можно собрать снова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9500" y="3903700"/>
            <a:ext cx="36435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 ненцев легко разобрать и перевезти на новое место, поэтому он подходит для кочевой жизни. Его форма помогает сохранять тепло и защищает от сильного ветра. Внутри удобно жить всей семьёй даже в морозные дни.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тундры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 «Зона тундры»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 тундре развивается неравномерно: природные условия помогают одним видам деятельности и ограничивают другие.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оленеводство и добыча ресурсов, а остальные направления развиваются точечно и зависят от доступности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тундры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техники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Колеи, повреждения мха и уплотнение почвы сохраняются очень долго. Из-за медленного восстановления даже одна тяжёлая машина может оставить заметный след на многие годы.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топлива и отходы особенно опасны рядом с реками, озёрами и болотами. В холодном климате загрязнение удаляется медленно и легко распространяется по территории.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разработке месторождений нарушается поверхность земли, исчезает растительный покров и меняются привычные пути животных. Это усложняет жизнь и природе, и людям, живущим рядом.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мерзлота начинает таять, меняются почвы, водоёмы и условия для растений и животных. Это влияет и на традиционный уклад жителей тундры.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для охраны тундры
</a:t>
            </a:r>
            <a:endParaRPr lang="en-US" sz="2577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бережные действия помогают сохранить хрупкую природу тундры и снизить ущерб от хозяйственной деятельности.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мало времени остаётся растениям, птицам и зверям на рост, размножение и накопление сил перед новой зимой.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 месяца
</a:t>
            </a:r>
            <a:endParaRPr lang="en-US" sz="4500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тёплый сезон, и за это время природа тундры успевает пройти почти весь годовой цикл развития.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«Зона тундры»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итоги урока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 — холодная и очень хрупкая природная зона с коротким летом, вечной мерзлотой и низкорослой растительностью. Жизнь здесь подчинена климату, а сохранение природы требует особенно бережного отношения.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2026-06-02T17:17:57Z</dcterms:created>
  <dcterms:modified xsi:type="dcterms:W3CDTF">2026-06-02T17:17:57Z</dcterms:modified>
</cp:coreProperties>
</file>