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география: как устроен мир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увидеть, как устроена мировая политика.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политическая география нужна каждому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объясняет, почему меняются границы, возникают конфликты, создаются союзы и как страны зависят друг от друга в безопасности, торговле и миграции.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 объект изучения политической географии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05475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 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государство существует на определённой территории и имеет население, которое формирует общество, экономику и политическую жизнь. Без этих двух признаков государство невозможно рассматривать как устойчивую систему.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71931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располагает органами власти, которые принимают обязательные для всех решения, собирают налоги, обеспечивают порядок и организуют управление страной на всей её территории.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38386" y="2539358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означает независимость государства во внутренних и внешних делах. Именно он позволяет стране самостоятельно устанавливать законы, вести дипломатию и защищать свои интересы.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842725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политической карте выделяются границы, столицы, символика, административное деление и гражданство. Эти элементы помогают отличать одно государство от другого и понимать его устройство.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67759" y="4008394"/>
            <a:ext cx="2635739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суверенных стран, на карте показывают зависимые территории, автономии и спорные районы. Их статус важен для анализа международных отношений, поскольку он нередко остаётся предметом переговоров.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09975"/>
            <a:ext cx="4534800" cy="22150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актуальные страноведческие справочники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государств мира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форма устройства и форма правления связаны с размером страны, историей её формирования и особенностями населения.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связано не только с политическим выбором, но и с географией, историей и составом населения.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как отражение истории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показывает, где проходят границы государств, как они называются и где расположены их столицы. По ней легко увидеть, как мир организован в пространстве.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исторических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 карты сформировался после распада империй, деколонизации и объединения отдельных государств. Поэтому карта мира — это наглядный результат длительных исторических процессов.
</a:t>
            </a:r>
            <a:endParaRPr lang="en-US" sz="1096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стран связано не только с войнами и распадом союзов, но и с международным признанием. Без него политический статус территории остаётся неполным и спорным.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5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островные страны, крупные континентальные государства и территории с неурегулированным статусом. Такое сравнение помогает понять, насколько неодинаковы политические условия в разных регионах мира.
</a:t>
            </a:r>
            <a:endParaRPr lang="en-US" sz="10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Statistics Division; CIA World Factbook, актуальные открытые данные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 мира по площади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государства обычно охватывают разные природные зоны, поэтому им сложнее выстраивать транспорт, связь и единые механизмы управления.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территория, тем выше пространственная неоднородность и тем сложнее согласовывать управление, инфраструктуру и использование ресурсов.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433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2091990"/>
            <a:ext cx="423000" cy="33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9422" y="3540290"/>
            <a:ext cx="423000" cy="423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900" y="305425"/>
            <a:ext cx="4207500" cy="12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Геополитическое положение и его значение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5750" y="2426050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морям и океанам облегчает торговлю, развитие портов и связь с мировыми рынками. Для многих стран это один из главных факторов выгодного положения.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70700" y="1909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979450" y="949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Государства, расположенные на пересечении дорог, железных магистралей и морских маршрутов, получают преимущество в перевозках, торговле и международных контактах.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463150" y="437325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4625" y="4081075"/>
            <a:ext cx="39153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пустыни и крупные водные пространства могут защищать страну, но одновременно затрудняют освоение территории и связь между её частями.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70700" y="3525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барьеры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968275" y="26019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соседей влияет на безопасность и внешнюю политику. Наличие стабильных партнёров снижает риски, а конфликтные границы усиливают напряжённость.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463150" y="20534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
</a:t>
            </a:r>
            <a:endParaRPr lang="en-US" sz="1500" dirty="0"/>
          </a:p>
        </p:txBody>
      </p:sp>
      <p:sp>
        <p:nvSpPr>
          <p:cNvPr id="18" name="Text 10"/>
          <p:cNvSpPr txBox="1"/>
          <p:nvPr/>
        </p:nvSpPr>
        <p:spPr>
          <a:xfrm>
            <a:off x="4968275" y="4092525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месторождениям нефти, газа, руд и пресной воды повышает стратегическую ценность территории и делает её важной для экономики и политики.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5463150" y="3544050"/>
            <a:ext cx="3389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районы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политическая карта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типичные пути изменения статуса территории и международного признания государств.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государств: виды и значение
</a:t>
            </a:r>
            <a:endParaRPr lang="en-US" sz="1837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бывают сухопутными, морскими и воздушными. Они определяют не только пространство государства, но и порядок контроля над перемещением людей, товаров и транспорта.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рубежи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горы, озёра и моря часто становятся естественными границами, потому что они заметны на местности и исторически служили удобными линиями раздела территорий.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природных рубежей нет, границу проводят по соглашению государств. Такие линии особенно часто встречаются в районах с ровным рельефом и поздним освоением территории.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споров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границы нередко связаны с ресурсами, этническим составом населения, историческими претензиями и контролем над стратегически важными районами, портами и транспортными коридорами.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страноведческие справочники; актуальные данные на 2024 год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правления в современном мире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влияет на порядок выборов, наследования власти и распределение полномочий между институтами государства.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преобладают, но монархии сохраняются как устойчивая историческая форма политической организации.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страной: столицы и крупнейшие города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 — центр власти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столице обычно находятся парламент, правительство, главные суды и иностранные посольства. Это делает её не просто крупным городом, а политическим ядром страны, где принимаются решения, влияющие на всю территорию государства.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столица не совпадает с мегаполисом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административный центр выбирают не по размеру, а по удобству управления и символическому значению. Так, в Австралии столицей является Канберра, а крупнейшим городом — Сидней; в Бразилии столица — Бразилиа, а крупнейший город — Сан-Паулу.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68012"/>
            <a:ext cx="4813500" cy="21736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 их роль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официальные сайты международных организаций, актуальные данные на 2025 год
</a:t>
            </a:r>
            <a:endParaRPr lang="en-US" sz="631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международные организации отличаются масштабом, составом участников и задачами, но все они влияют на политические связи между государствами.
</a:t>
            </a:r>
            <a:pPr algn="l" indent="0" marL="0">
              <a:lnSpc>
                <a:spcPct val="150041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создают правила сотрудничества, помогают предотвращать конфликты и усиливают взаимозависимость государств в политике, экономике и безопасности.
</a:t>
            </a:r>
            <a:endParaRPr lang="en-US" sz="13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как фактор политической географии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39908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население, тем сложнее государству обеспечивать жильё, транспорт, образование и рабочие места. Это влияет на бюджет, планирование территорий и приоритеты внутренней политики.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39908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расселения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помогает понять, где сосредоточены города, хозяйство и инфраструктура. В густонаселённых районах сильнее нагрузка на землю, дороги, водоснабжение и социальные службы.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190022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народов может усиливать культурное богатство страны, но требует осторожной политики. Для сохранения баланса государства нередко используют автономии, региональные права и представительство разных групп.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190022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религии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и религиозное разнообразие влияет на образование, общественную жизнь и политические дебаты. Важно, чтобы государство учитывало интересы разных общин и не допускало дискриминации.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379410" y="3401365"/>
            <a:ext cx="2025762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людей меняет структуру населения, усиливает рост городов и формирует новые социальные запросы. Вместе с рабочей силой миграция приносит и вопросы интеграции, занятости и 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округлённые оценки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населенные страны мира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первыми двумя странами и остальными показывает, насколько неравномерно распределено население на планете.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концентрация населения приходится на Азию, а быстрый рост в Африке повышает значение городского планирования и социальной политики.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колоний к независимым государствам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контролировали территории в Азии и Африке, подчиняя их политике метрополий и часто не учитывая местные границы, народы и традиции.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границ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прошлое до сих пор влияет на политику: этнические конфликты, территориальные споры и пограничные кризисы нередко связаны с линиями, проведёнными без учёта реального расселения людей.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после Второй мировой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десятки колоний добились независимости. На карте мира появились новые суверенные государства, но многие границы остались спорными и трудными для управления.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возникают конфликты вокруг территорий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часто связаны с месторождениями нефти, газа, воды или полезных ископаемых. Контроль над ресурсами даёт экономическое преимущество и усиливает политическое влияние государства.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претензии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нередко оспариваются из-за старых договоров, прежних владений или памяти о прошлых войнах. Исторический аргумент может использоваться для обоснования современных территориальных требований.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спорной территории живёт смешанное население или есть сильные этнические связи с соседним государством, конфликт становится особенно сложным и затрагивает вопрос самоопределения.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проливы, пограничные районы и транспортные коридоры имеют военное и экономическое значение. Поэтому даже небольшая территория может стать объектом длительного противостояния.
</a:t>
            </a:r>
            <a:endParaRPr lang="en-US" sz="11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спор перерастает в международный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ход развития территориального конфликта в политической географии.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 политическая взаимозависимость государств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странами усиливаются не только через товары, но и через информацию, перемещение людей и международные решения.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плотнее связи, тем выше взаимозависимость: государства быстрее сотрудничают, но и сильнее чувствуют риски кризисов и ограничений.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03929"/>
            <a:ext cx="4534800" cy="1627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общепринятые географические справочники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 политической географии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точно описывать положение государств, их устройство и особенности политической карты мира.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понятийный аппарат необходим, чтобы различать формы государств, объяснять границы и анализировать международные отношения без путаницы.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география помогает читать карту мира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политическую географию, мы понимаем, почему государства по-разному устроены, как возникают конфликты и зачем миру нужны правила сотрудничества, границы и международные организации.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2026-06-03T03:04:30Z</dcterms:created>
  <dcterms:modified xsi:type="dcterms:W3CDTF">2026-06-03T03:04:30Z</dcterms:modified>
</cp:coreProperties>
</file>