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поэт Серебряного века и эпохи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услышал голос своей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на рубеже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вошёл в литературу в момент, когда символизм, новые художественные поиски и исторические потрясения радикально меняли представление о поэте, языке и назначении искусства.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ранние впечатления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1880: рождение в Петербурге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родился 28 ноября 1880 года в Санкт-Петербурге в интеллигентной семье, где с ранних лет ощущал близость к литературе и науке.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разрыв родителей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расставания родителей мальчик особенно часто бывал в кругу матери и родственников, где внимательно впитывал речь, книги и представления о духовной культуре.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Отец, Александр Львович Блок, был юристом и профессором, а мать, Александра Андреевна, занималась переводами и литературой, формируя культурную атмосферу дома.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как мир детства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Шахматово стала главным местом детских впечатлений: природа средней России, тишина и усадебный уклад позже превратились в важные поэтические мотивы.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ставшая внутренней родиной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для Блока было не просто семейным имением, а пространством, где складывалось чувство корней. Летние дороги, сады и поля рядом с усадьбой вошли в его поэтическую память как знак спокойствия и духовной опоры.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источник образов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будущий поэт научился замечать тонкие перемены света, воздуха и цвета. В его восприятии русская природа стала не фоном, а живым собеседником, с которым связаны размышления о доме, времени и судьбе.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Шахматова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фотографии усадьбы, мемориального дома, старого парка и окрестных пейзажей. Эти изображения помогают увидеть, как реальные места детства превращаются в символ памяти и поэтической гармонии.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Шахматово: пространство памяти и вдохновения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путь к литературе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гимназии дала Блоку основательную гуманитарную подготовку и рано приучила к чтению классической литературы, которая стала для него важной школой художественного вкуса.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Гимназические годы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поступил на юридический факультет Петербургского университета, а затем перешёл на историко-филологический факультет, где круг его интересов стал заметно шире.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Университетский этап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увлекался философией, русской классикой, немецкой поэзией и символистской эстетикой. Эти чтения помогли ему сформировать собственное представление о миссии поэта.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чтения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1900-х годов Блок окончательно выбрал литературу главным делом жизни и оказался в кругу петербургских символистов, где его голос быстро стал заметным.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в литературную среду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брак и личная драма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1903 году Блок женился на Любови Дмитриевне Менделеевой, и этот союз стал одним из главных событий его биографии. Личное чувство сразу вошло в его поэзию как важнейшая тема.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образ любимой женщины соединяется у него с ожиданием духовного преображения. Это не только частная история, но и поиск смысла, выраженный языком символов.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супругов были непростыми и нередко болезненными, но именно через них Блок острее переживал тему идеала, внутреннего разлада и несовпадения мечты с реальностью.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Александра Блока: 1904, 1906, 1908, 1910, 1918, 1921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Александра Блока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вехи показывают, как менялся художественный мир Блока от лирического символизма к исторической и революционной теме.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не просто смену дат, а движение от личной лирики к произведениям национального и общественного масштаба.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особенности ранней лирики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«Стихах о Прекрасной Даме» символизм достигает наибольшей цельности: реальный мир отступает, а на первый план выходит мечта о духовной полноте и идеале.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Блока строятся на намёке, многозначности и скрытом смысле. Обычные детали у него часто превращаются в знаки внутреннего состояния и ожидания перемен.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поэтики особенно важны музыкальность, повтор ритмов и мотив предчувствия. Стих звучит так, будто за внешним пейзажем уже слышится иной, более высокий порядок.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 и поэтический миф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Прекрасной Дамы связан с Любовью Менделеевой, но в поэзии Блока он сразу выходит за пределы частной биографии. Перед нами не портрет конкретного человека, а художественный идеал, в котором соединяются надежда, трепет и ожидание преображения жизни.
</a:t>
            </a:r>
            <a:endParaRPr lang="en-US" sz="1105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источник образа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этот мотив повлияла философия Владимира Соловьёва и символистское представление о «вечной женственности». В таком понимании женщина становится знаком высшей гармонии, к которой стремится душа, даже если достичь её невозможно.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показать визуально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подходят портрет Любови Менделеевой, театральные фотографии начала XX века и репродукции символистской живописи. Такие изображения помогают увидеть, как личная история превращается в художественный символ эпохи.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Прекрасная Дама: образ, который стал символом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поэзии Блока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лирике Петербург становится символом исторического распада и человеческой растерянности. Личный опыт поэта здесь соединяется с чувством общественной катастрофы.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Блока почти всегда показан как город тревоги: туман, каналы, фонари и зыбкие силуэты создают ощущение неустойчивого мира, где красота соседствует с опасностью.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город притягивает тайной и ночной атмосферой, но уже тогда в нём слышится скрытое напряжение, будто за внешним блеском прячется надлом.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города важен для понимания Блока: он показывает, как пространство становится отражением эпохи, а городская среда — языком внутреннего кризиса.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207134"/>
            <a:ext cx="4534800" cy="2420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хрестоматийные издания произведений А. А. Блока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значение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тексты Блока показывают, как менялись его темы и художественный язык: от символистского идеала к исторической и революционной проблематике.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канон обычно строится вокруг текстов, где особенно ясно видна эволюция Блока: от лирического идеала к историческому перелому.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13450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8748" y="33334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духовный кризис эпохи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надлом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разрушила привычное чувство устойчивости и усилила у Блока ощущение исторической катастрофы, в которой личная жизнь и культура оказываются беззащитными перед жестокостью времени.
</a:t>
            </a:r>
            <a:endParaRPr lang="en-US" sz="978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ответа искусства
</a:t>
            </a:r>
            <a:pPr algn="ctr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размышляет, способна ли поэзия говорить о войне и катастрофе без прикрас. Для него слово становится способом не утешить, а честно назвать духовный перелом эпохи.
</a:t>
            </a:r>
            <a:endParaRPr lang="en-US" sz="1074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разочарование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статьях этого периода заметны усталость, тревожный тон и недоверие к прежним опорам. Поэт остро чувствует кризис общества и собственную внутреннюю неустойчивость.
</a:t>
            </a:r>
            <a:endParaRPr lang="en-US" sz="10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поэма «Двенадцать»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1917 года, городские впечатления и осмысление новой исторической реальности привели Блока к созданию поэмы в 1918 году.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«Двенадцать»: сюжет и спорный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 двенадцать красногвардейцев, идущих по заснеженному Петрограду. Их движение по пустому и тревожному городу передаёт чувство ломки старого мира и неустойчивости новой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разговорной речи, лозунгов и песенного ритма делает текст особенно выразительным. Финальный образ Христа вызвал споры, потому что каждый читатель по-своему понимал его смысл.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и поэмы А. А. Блока 1910–1921 годов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позднего Блока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Блока всё чаще звучит как размышление о цене исторических перемен и ответственности человека перед временем.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позднего периода — переход от личного символизма к поэзии исторического опыта, где Россия и революция становятся центральными темами.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считал себя ответственным за слово в переломное время.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и выступления А. А. Блока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видел в поэте не только художника, но и гражданского свидетеля истории. Его публицистика подтверждает, что художественное слово для него было формой нравственного выбора.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смерть поэта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7925" y="1501950"/>
            <a:ext cx="39885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1918–1919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Блок переживает резкое истощение, пишет всё меньше и всё труднее. Усиливаются разочарование, усталость и ощущение внутреннего тупика.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97350" y="276772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почти не работает над новыми стихами. Его состояние становится всё более тяжёлым, а духовный кризис — главным содержанием последних месяцев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89000" y="399777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августа 1921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умирает в Петрограде, не дожив до 41 года. Его смерть воспринимается как символический конец Серебряного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стиха, которую узнают с первого чтения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редкое умение превращать строку в звучание: повтор, ритм и интонация создают ощущение внутренней мелодии. Именно поэтому его стихи легко запоминаются и остаются живыми для нескольких поколений читателей.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символа к исторической драме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Блока помогает увидеть, как русская поэзия вышла за пределы чистого символизма. В его книгах личное чувство всё чаще соединяется с историей, тревогой времени и вопросом о судьбе страны.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литературный образ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 у Блока стал частью культурной памяти XX века. Туманные улицы, каналы и фонари в его стихах можно узнать и на старых фотографиях, и в современных петербургских пейзажах.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Блока для русской литературы XX века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в датах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справочники и собрания сочинений А. А. Блока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увидеть, как жизненные события и главные книги Блока складываются в последовательную творческую биографию.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 путь от раннего символизма к поэзии исторического перелома и подтверждают, что творчество Блока развивалось вместе с эпохой.
</a:t>
            </a:r>
            <a:endParaRPr lang="en-US" sz="13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Александр Блок остаётся важным для школьного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соединяет в своих стихах личную драму, любовь, историю и поиск идеала. Его поэзия учит видеть, как в слове могут сосуществовать красота, тревога и гражданская ответственность.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2026-05-23T12:36:17Z</dcterms:created>
  <dcterms:modified xsi:type="dcterms:W3CDTF">2026-05-23T12:36:17Z</dcterms:modified>
</cp:coreProperties>
</file>