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Максима Горького: человек, правда и надежда
</a:t>
            </a:r>
            <a:endParaRPr lang="en-US" sz="3456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 о достоинстве, сострадании и цене человеческой правды в мире нищеты.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возникла пьеса Горького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родилось на фоне социальных потрясений рубежа веков и личного опыта Горького общения с людьми обочины. В 1902 году пьеса стала заметным событием театра и литературы, превратив бытовую сцену в философский спор о человеке.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Замкнутое пространство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Костылевых лишает героев устойчивости и приватности: здесь нет ни защищённости, ни перспективы, только тесное сосуществование людей, уже вытесненных на край жизни.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через разговоры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не на внешних событиях, а на цепи реплик, столкновений и коротких эпизодов. Внешняя неподвижность усиливает внутреннее напряжение между персонажами.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конфликта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разговор обнажает нравственные разломы: спор о правде, надежде и достоинстве постепенно становится важнее бытовых обстоятельств, из которых он вырастает.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общества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превращается в уменьшенную копию мира, где люди живут рядом, но не умеют по-настоящему поддержать друг друга и изменить общую судьбу.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действия и композиция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образ социального дна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опоры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место показывает существование, лишённое устойчивого труда, безопасности и уверенности в завтрашнем дне. Здесь сама среда подталкивает человека к внутреннему распаду.
</a:t>
            </a:r>
            <a:endParaRPr lang="en-US" sz="1563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сломанных судеб
</a:t>
            </a:r>
            <a:pPr algn="l" indent="0" marL="0">
              <a:lnSpc>
                <a:spcPct val="90000"/>
              </a:lnSpc>
              <a:buNone/>
            </a:pPr>
            <a:r>
              <a:rPr lang="en-US" sz="3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ночлежке оказываются люди разных профессий и прошлых путей, но всех их объединяет потеря социального статуса, дома и возможности начать заново.
</a:t>
            </a:r>
            <a:endParaRPr lang="en-US" sz="1575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убогость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Тесный, грязный и полутёмный интерьер создаёт ощущение безысходности. Пространство словно сжимает героев, подчёркивая их духовную и физическую истощённость.
</a:t>
            </a:r>
            <a:endParaRPr lang="en-US" sz="1563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и нравственный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 у Горького не сводится к нехватке денег: она связана с утратой внутренней устойчивости, доверия и способности сопротивляться унижению.
</a:t>
            </a:r>
            <a:endParaRPr lang="en-US" sz="15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513298"/>
            <a:ext cx="4724400" cy="22510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распределяются вокруг нескольких смысловых полюсов: правда, надежда, цинизм, труд и нравственная стойкость. Это делает пьесу не бытовой сценой, а спором о человеке.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«На дне»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не просто действуют в сюжете, а выражают ключевые позиции пьесы.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персонажи и их функции в пьесе
</a:t>
            </a:r>
            <a:endParaRPr lang="en-US" sz="2475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Лука: сострадание или ложь во спасение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11204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Утешающий странник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входит в пьесу как человек, который прежде всего смягчает чужую боль. Его речь строится на сочувствии и стремлении поддержать тех, кто уже почти утратил силы.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62925" y="1280387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слова для разных людей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говорит с каждым по-своему, подбирая интонацию под слабости и надежды собеседника. В этом проявляется не равнодушие, а тонкое знание человеческой уязвимости.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1204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как помощь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героев его слова становятся временной опорой, позволяющей пережить отчаяние. Лука убеждён, что иногда человеку нужно не обнажение боли, а облегчение.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62925" y="2895048"/>
            <a:ext cx="3894121" cy="1334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проблема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его утешение не меняет реальность и может уводить от трезвого взгляда на жизнь. Поэтому Лука вызывает спор: он спасает словом или обманывает во имя добра?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«На дне»; аналитическое соотнесение персонажей с ключевыми ценностями
</a:t>
            </a:r>
            <a:endParaRPr lang="en-US" sz="937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ценности героев: правда, вера, действие
</a:t>
            </a:r>
            <a:endParaRPr lang="en-US" sz="188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воплощают не только характеры, но и разные способы ответа на унижение: спор, вера, труд, мечта или отказ от надежды.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вокруг несводимых ценностных линий: у каждого героя свой предел между правдой, иллюзией и действием.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пьеса закрепила формулу Сатина о человеческом достоинстве как одну из самых цитируемых в русской драматургии.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 Горький, «На дне» (1902)
</a:t>
            </a:r>
            <a:endParaRPr lang="en-US" sz="1180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Монолог о человеке стал идейным центром пьесы и обозначил её гуманистический пафос, где личность важнее внешнего положения.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1902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и тема разрушенной личности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3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сцене
</a:t>
            </a:r>
            <a:pPr algn="l" indent="0" marL="0">
              <a:lnSpc>
                <a:spcPct val="90000"/>
              </a:lnSpc>
              <a:buNone/>
            </a:pPr>
            <a:r>
              <a:rPr lang="en-US" sz="34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живёт прошлым, где у него была профессия, голос и ощущение собственной нужности. Теперь сцена существует лишь в воспоминании, а талант воспринимается как утраченная возможность. Эта разница между прежним и настоящим делает его образ особенно болезненным.
</a:t>
            </a:r>
            <a:endParaRPr lang="en-US" sz="103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без опоры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цепляется за мысль о лечении и новом начале, но в его жизни нет ни дисциплины, ни устойчивой поддержки. Надежда не превращается в путь, а остаётся хрупкой фантазией, которая не выдерживает столкновения с реальностью.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90000"/>
              </a:lnSpc>
              <a:buNone/>
            </a:pPr>
            <a:r>
              <a:rPr lang="en-US" sz="36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линии Актёра показывает, как быстро рушится человек, если мечта не подкреплена действием. Его история становится предупреждением о том, что само утешение не спасает, когда личность уже потеряла внутренний стержень.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Актёр и тема разрушенной личности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в пьесе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схема по ключевым этапам драматического конфликта в «На дне»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05" y="1384985"/>
            <a:ext cx="421437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04470" y="1384985"/>
            <a:ext cx="421437" cy="4214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0329" y="1384985"/>
            <a:ext cx="316078" cy="4214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пьесы и речевые характеристики персонажей
</a:t>
            </a:r>
            <a:endParaRPr lang="en-US" sz="2018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героев опирается на просторечие, короткие реплики и бытовую лексику, поэтому каждый разговор звучит естественно и сразу раскрывает положение человека, его привычки, страхи и способ мыслить.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и сострадание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Луки преобладают мягкие обращения, успокаивающие интонации и слова поддержки. Его манера говорить смягчает конфликт, потому что он старается не ранить собеседника прямой оценкой.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и обобщение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Сатин говорит резче и интеллектуальнее: его фразы превращаются в афоризмы и философские выводы. Через такую речь он поднимает частный спор до разговора о человеке вообще.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схема на основе последовательности сцен пьесы М. Горького «На дне».
</a:t>
            </a:r>
            <a:endParaRPr lang="en-US" sz="902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Тональность реплик героев по сценам
</a:t>
            </a:r>
            <a:endParaRPr lang="en-US" sz="2707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резкие перепады связаны с моментами, когда надежда сменяется разочарованием. Это усиливает ощущение нестабильности и внутренней незащищённости ночлежников.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строится на постоянном колебании между утешением и отчаянием: эмоциональная опора появляется ненадолго и быстро исчезает.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876454"/>
            <a:ext cx="5506500" cy="14980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связывает каждую тему с конкретным образом или персонажем, поэтому философский спор в пьесе остаётся наглядным и социально ощутимым.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тематических линий пьесы М. Горького «На дне».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пьесы и их художественное воплощение
</a:t>
            </a:r>
            <a:endParaRPr lang="en-US" sz="180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основные идеи пьесы раскрываются через пространство, конфликты и судьбы персонажей.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Луки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Странник начинает поддерживать обитателей ночлежки и убеждает их, что надежда может облегчить страдание, даже если реальность остаётся прежней.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о правде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Лука и Сатин расходятся в главном: один защищает сострадание и утешение, другой требует уважения к человеку и беспощадной честности.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финалом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ухода Луки герои остаются один на один с пустотой, и пьеса показывает, что ни ложь, ни правда сами по себе не спасают человека без внутренней опоры.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спор о правде и лжи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и возможность человечности
</a:t>
            </a:r>
            <a:endParaRPr lang="en-US" sz="2792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07915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чистота
</a:t>
            </a:r>
            <a:pPr algn="l" indent="0" marL="0">
              <a:lnSpc>
                <a:spcPct val="90000"/>
              </a:lnSpc>
              <a:buNone/>
            </a:pPr>
            <a:r>
              <a:rPr lang="en-US" sz="3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Наташа выделяется спокойной нравственной интонацией: она не принимает грубость как норму и сохраняет чувство собственного достоинства даже в унизительных обстоятельствах.
</a:t>
            </a:r>
            <a:endParaRPr lang="en-US" sz="1547" dirty="0"/>
          </a:p>
        </p:txBody>
      </p:sp>
      <p:sp>
        <p:nvSpPr>
          <p:cNvPr id="12" name="Text 3"/>
          <p:cNvSpPr txBox="1"/>
          <p:nvPr/>
        </p:nvSpPr>
        <p:spPr>
          <a:xfrm>
            <a:off x="2758307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громких слов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человечность проявляется не в декларациях, а в повседневной сдержанности, терпении и умении не отвечать злом на чужую жестокость.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908699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с ночлежкой
</a:t>
            </a:r>
            <a:pPr algn="l" indent="0" marL="0">
              <a:lnSpc>
                <a:spcPct val="90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общего ожесточения Наташа кажется особенно уязвимой, но именно эта уязвимость подчёркивает её внутреннюю стойкость и нравственную ясность.
</a:t>
            </a:r>
            <a:endParaRPr lang="en-US" sz="1564" dirty="0"/>
          </a:p>
        </p:txBody>
      </p:sp>
      <p:sp>
        <p:nvSpPr>
          <p:cNvPr id="14" name="Text 5"/>
          <p:cNvSpPr txBox="1"/>
          <p:nvPr/>
        </p:nvSpPr>
        <p:spPr>
          <a:xfrm>
            <a:off x="7059092" y="1274858"/>
            <a:ext cx="1704035" cy="16643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 на будущее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образе сохраняется мысль о том, что достоинство возможно и в самых тяжёлых условиях, если человек не утрачивает моральный ориентир.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персонажей пьесы М. Горького «На дне» по социальным ролям.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состав обитателей ночлежки
</a:t>
            </a:r>
            <a:endParaRPr lang="en-US" sz="2466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пьесе рядом оказываются люди разных профессий и жизненных траекторий, поэтому падение не выглядит исключением или частной неудачей.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«Дно» у Горького — это не одна среда, а разломанное общество, где сходятся разные судьбы и одинаково остро чувствуется утрата будущего.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630" y="1424304"/>
            <a:ext cx="443700" cy="3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0264" y="1410754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623" y="1410754"/>
            <a:ext cx="421500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0130" y="1424304"/>
            <a:ext cx="443700" cy="3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пространства, света и замкнутости
</a:t>
            </a:r>
            <a:endParaRPr lang="en-US" sz="2234" dirty="0"/>
          </a:p>
        </p:txBody>
      </p:sp>
      <p:sp>
        <p:nvSpPr>
          <p:cNvPr id="13" name="Text 1"/>
          <p:cNvSpPr txBox="1"/>
          <p:nvPr/>
        </p:nvSpPr>
        <p:spPr>
          <a:xfrm>
            <a:off x="5836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Ночлежка как ловушка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Тесное помещение с низкими потолками и полумраком делает пространство почти удушающим. Оно символизирует жизнь, из которой трудно выбраться без помощи и собственного усилия.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266281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Замкнутый мир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находятся рядом физически, но духовно разобщены. Закрытость интерьера подчёркивает, что люди лишены не только свободы, но и подлинного взаимопонимания.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4766518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надежда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света появляется как знак желаемого выхода, ясности и обновления. Однако в ночлежке этот свет остаётся скорее мечтой, чем реальной возможностью.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6870125" y="1935900"/>
            <a:ext cx="1619100" cy="179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выход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пути, движения и выхода связаны с ожиданием перемены судьбы. В пьесе они напоминают о свободе, которая существует как идея, но почти не достижима на практике.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остаётся открытым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внутренний конфликт не получает окончательного разрешения и сохраняет философскую неопределённость.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пьесы для русской литературы
</a:t>
            </a:r>
            <a:endParaRPr lang="en-US" sz="250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социальная драма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Горький показал жизнь униженных людей не как бытовую зарисовку, а как серьёзный общественный и философский конфликт, который требует от читателя нравственного выбора.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43300" y="1377175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Углубление реализма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расширила возможности реалистической драматургии: за внешне простым действием скрыт спор о правде, достоинстве, сострадании и человеческой свободе.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400975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«дна»
</a:t>
            </a:r>
            <a:pPr algn="l" indent="0" marL="0">
              <a:lnSpc>
                <a:spcPct val="9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сделало ночлежку символом крайнего социального падения и одновременно местом, где особенно остро видны границы человеческой поддержки.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868300" y="3243000"/>
            <a:ext cx="2210400" cy="12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актуальность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остаётся важным текстом потому, что вопросы унижения, надежды и ответственности за другого не теряют значения и в современной читательской культуре.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 дне» как разговор о человеке на пределе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Пьеса Горького убеждает, что даже на самом низком жизненном уровне не исчезают вопросы о правде, достоинстве и надежде. Именно поэтому она звучит современно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2026-05-27T11:57:10Z</dcterms:created>
  <dcterms:modified xsi:type="dcterms:W3CDTF">2026-05-27T11:57:10Z</dcterms:modified>
</cp:coreProperties>
</file>