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Superstitions in English: beliefs, words, and everyday examples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в английском языке, культуре и повседневной жизни.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people talk about superstitions in English lessons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часто встречаются в песнях, фильмах и диалогах, поэтому они помогают понять живой английский. Через эту тему легче запомнить выражения вроде knock on wood и cross fingers, а также увидеть связь языка с традициями.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англоязычных странах это число часто считают unlucky.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узнаваемый символ приметы: его легко встретить в словах, историях и повседневных фразах.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культурные традиции и общеизвестные примеры суеверий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607" y="1516558"/>
            <a:ext cx="2195287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symbols of luck and bad luck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cat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кошка в английской традиции часто воспринимается как знак неудачи. При этом в разных странах значение может быть иным, что хорошо показывает культурную разницу в толковании примет.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Broken mirror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Разбитое зеркало — один из самых известных символов bad luck. Эта примета часто появляется в рассказах и фильмах, потому что она сразу создаёт напряжение и ожидание неприятностей.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13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в Британии и США нередко избегают в номерах комнат, этажах и датах. Для многих людей оно стало привычным символом unlucky, хотя подтверждения этому нет.
</a:t>
            </a:r>
            <a:endParaRPr lang="en-US" sz="976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Lucky symbols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Четырёхлистный клевер и подкова обычно связаны с удачей. Такие предметы называют lucky charms: их носят, хранят дома или дарят перед важным событием как знак поддержки.
</a:t>
            </a:r>
            <a:endParaRPr lang="en-US" sz="989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Ladder and umbrella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под лестницей или раскрывать зонт в помещении многие считают плохой приметой. Эти правила легко запомнить, потому что они связаны с обычными действиями и заметным риском.
</a:t>
            </a:r>
            <a:endParaRPr lang="en-US" sz="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72922"/>
            <a:ext cx="4176900" cy="25798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Superstitions in English-speaking countries and other countries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похожие идеи встречаются в разных культурах, но символы и объяснения отличаются.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число или действие может восприниматься по-разному, но смысл примет похож: люди ищут защиту и удачу.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культурные сведения о приметах в Великобритании, США, Японии и Италии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common superstitions in everyday life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статистику, а учебное сравнение самых узнаваемых категорий, которые часто встречаются в речи, текстах и классных обсуждениях.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люди запоминают простые и наглядные приметы: числа, животных и маленькие ритуалы перед важным событием.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примерам из темы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superstitions came from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пытались объяснить гром, болезни, затмения и неурожай через силы природы, духов и невидимые знаки. Так появлялись первые приметы и запреты.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 религиозные верования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повторяющиеся действия стали ритуалами защиты. Многие из них вошли в семейные традиции и закрепились в повседневной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странах суеверия сохранялись в бытовых привычках, рассказах и языке. Их повторяли снова и снова, поэтому они стали частью культуры.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superstition becomes a habit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случайное совпадение превращается в устойчивую привычку.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Счастливая ручка 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тестом один ученик всегда кладёт на парту свою lucky pen. Он не уверен, помогает ли она на самом деле, но с ней ему спокойнее. Маленький предмет превращается в личный знак уверенности и привычный школьный ритуал.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Кофта и плейлист перед выступлением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школьница надевает lucky hoodie и включает один и тот же playlist перед ответом у доски. Эти действия не меняют знания, но помогают собраться. Когда всё знакомо, тревоги становится меньше, а выступать проще.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Палец скрещён на удачу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соревнованием или сложным ответом подростки часто говорят: «Cross your fingers!» В этот момент жест, слова и талисман в рюкзаке работают как напоминание: можно попробовать ещё раз и не бояться ошибки.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Superstitions at school and among teenagers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62200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99450"/>
            <a:ext cx="432900" cy="34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7593" y="3058458"/>
            <a:ext cx="369338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Superstitions in sports and competitions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спортсмены надевают те же носки, браслет или футболку перед игрой. Такой routine помогает почувствовать знакомость и уменьшить pressure перед стартом.
</a:t>
            </a:r>
            <a:endParaRPr lang="en-US" sz="1323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Счастливая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слушают одну и ту же песню перед матчем или выступлением. Повторяемый ritual помогает собраться и повысить confidence, даже если результат зависит от подготовки.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Игроки иногда входят на поле или в зал одним способом. Это даёт ощущение контроля и делает важный момент более предсказуемым и спокойным.
</a:t>
            </a:r>
            <a:endParaRPr lang="en-US" sz="1395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номер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спортсменов часто есть lucky number, который они выбирают для формы, дорожки или позиции. Такой знак воспринимается как личная поддержка и источник удачи.
</a:t>
            </a:r>
            <a:endParaRPr lang="en-US" sz="1295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Талисман на руке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Браслет, шнурок или маленький amulet могут стать предметом, который напоминает о цели. В английской речи такие вещи часто связывают с words lucky, ritual и confidence.
</a:t>
            </a:r>
            <a:endParaRPr lang="en-US" sz="12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Суеверие, традиция и факт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суеверие отличается от традиции и научного факта, на простых и знакомых примерах из повседневной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Суеверие основано на вере и совпадениях, традиция — на привычке и культуре, а факт можно проверить и повторить в опыте.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урока; общеизвестные примеры из английского языка и бытовой культуры
</a:t>
            </a:r>
            <a:endParaRPr lang="en-US" sz="10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мозг ищет знаки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совпадения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быстрее замечает необычные совпадения, чем обычные события. Если после ритуала всё закончилось хорошо, эта связь запоминается сильнее и кажется настоящей, даже без доказательств.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ритуала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несколько раз помогло успокоиться, его хочется повторять снова. Так привычка постепенно превращается в правило, хотя сама удача может быть просто совпадением.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надежда и волнение делают событие более заметным. Поэтому перед контрольной или соревнованием человек легче верит в lucky sign, чем в случайность результата.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предсказуемость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приятно чувствовать контроль над неизвестным. Суеверия дают ощущение порядка, поэтому они сохраняются даже тогда, когда разум подсказывает, что доказательств мало.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используют для удачи и защиты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предметы помогают успокоиться, другие напоминают о поддержке друзей или семьи. Часто важен не сам талисман, а чувство уверенности перед важным событием.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способы связаны с простыми жестами и знакомыми предметами: они одновременно дают надежду, ощущение защиты и внутреннее спокойствие.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урока; условное распределение для наглядности
</a:t>
            </a:r>
            <a:endParaRPr lang="en-US" sz="10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32" y="1617661"/>
            <a:ext cx="2550285" cy="192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32" y="1617661"/>
            <a:ext cx="2550285" cy="192398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в старом доме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входит в тёмную комнату и замечает зеркало, накрытое тканью. На столе горит одна свеча, а рядом лежит записка с предупреждением: «Do not open the door after midnight.» Атмосфера становится тревожной, потому что каждый предмет будто подсказывает скрытую опасность.
</a:t>
            </a:r>
            <a:endParaRPr lang="en-US" sz="892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Странное число в детективе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детективной истории номер 13 появляется на двери, в письме и на билете поезда. Читатель начинает ждать неприятностей, хотя причина происшествия ещё не названа. Такая деталь усиливает suspense и помогает автору держать внимание до самого конца.
</a:t>
            </a:r>
            <a:endParaRPr lang="en-US" sz="980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 кроличьей лапке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школьник носит rabbit’s foot как lucky charm перед важным испытанием. Он не знает, помогает ли талисман на самом деле, но чувствует себя смелее. В текстах это важнее факта, потому что предмет сразу делает героя ближе и понятнее.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суеверия работают в книгах и фильмах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суеверие начинает мешать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обычных дел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появляется, когда человек отказывается от простых действий из-за знаков, чисел или предметов. Тогда маленькое суеверие начинает управлять выбором и мешает жить свободно.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случай кажется опасным, появляется лишнее напряжение. Учёба, разговоры и выступления становятся труднее, потому что внимание уходит не на задачу, а на страх.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заменяет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 делает только lucky action и перестаёт думать о реальной подготовке. Но ритуал не заменяет знания, план и спокойную оценку ситуации.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здравый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различать привычку, осторожность и необоснованный страх. Если поведение мешает учиться или общаться, важно опираться на факты, а не только на приметы.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суеверие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схема: от наблюдения к повторной проверке и выводу на основе фактов.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581" y="1443550"/>
            <a:ext cx="369337" cy="422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237" y="1481440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0418" y="1443550"/>
            <a:ext cx="369337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5812" y="3077108"/>
            <a:ext cx="432900" cy="38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верования в разных культурах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13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англоязычных странах число 13 считают несчастливым. Подобные страхи есть и в других культурах, хотя причины и объяснения могут сильно отличаться.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свистеть в доме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свист внутри помещения встречается во многих семьях и странах. Его связывают с беспокойством, потерей денег или нарушением покоя, хотя доказательств у приметы нет.
</a:t>
            </a:r>
            <a:endParaRPr lang="en-US" sz="1226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удачи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носят талисманы, монеты, браслеты или другие маленькие вещи, которые помогают чувствовать уверенность. Один и тот же предмет может означать и защиту, и надежду.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зеркалами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Зеркала во многих традициях считаются особенными предметами. Их связывают с тайной, красотой или опасностью, поэтому вокруг них появляются похожие суеверия.
</a:t>
            </a:r>
            <a:endParaRPr lang="en-US" sz="1292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и двери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дома часто воспринимают как границу между безопасным пространством и внешним миром. Поэтому в разных странах с ним связаны правила, жесты и осторожные действия.
</a:t>
            </a:r>
            <a:endParaRPr lang="en-US" sz="12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числа в разных культурах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одно и то же число может восприниматься по-разному в разных странах и регионах.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числа зависит не от математики, а от традиции, звучания слова и культурных ассоциаций в конкретном регионе.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культурные примеры, используемые в изучении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 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knock on wood, cross my fingers и good luck charm часто звучат в разговоре. Они помогают передавать эмоции, даже если человек не верит в примету.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сохраняют следы старых представлений о мире, страхах и способах защиты. По ним можно понять, как люди раньше объясняли случайные события.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заменяют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объяснение опирается на проверку, повторение и факты. Суеверие может быть интересным культурным знаком, но оно не доказывает причину события.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понимать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книгах, фильмах и песнях такие выражения делают речь живой и узнаваемой. Если знать их смысл, легче понимать героев и настроение истории.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 — часть культуры, а не закон природы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суевериях в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показывают, как люди пытаются понять неизвестное и почувствовать уверенность. Они помогают изучать английский язык, культуру и традиции, но в спорных случаях надёжнее опираться на факты и доказательства.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2026-05-31T10:41:42Z</dcterms:created>
  <dcterms:modified xsi:type="dcterms:W3CDTF">2026-05-31T10:41:42Z</dcterms:modified>
</cp:coreProperties>
</file>