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 в системах уравнений
</a:t>
            </a:r>
            <a:endParaRPr lang="en-US" sz="2422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решать системы уравнений подстановкой.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способ подстановки в 7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помогает быстро находить пару значений, когда одна переменная уже выражена через другую, и понимать, когда система имеет одно решение, несколько решений или не имеет их вовсе.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 уравнений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двух линейных уравнений ответ обычно записывают как пару чисел в скобках: (x; y). Такая запись показывает, какие значения обеих переменных найдены.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уравнений состоит из двух или более уравнений, в которых используются одни и те же переменные. Решать нужно сразу все уравнения, а не каждое отдельно.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решение системы соответствует точке пересечения двух прямых. Именно поэтому одна и та же пара чисел удовлетворяет обоим уравнениям.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называют такие значения переменных, которые делают верными все уравнения одновременно. Если хотя бы одно уравнение не выполняется, пара чисел не подходит.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подстановки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уравнения находят значение одной переменной. Затем это значение подставляют в выражение, чтобы вычислить вторую переменную без догадок и лишних действий.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выражаем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из уравнений удобно выразить одну переменную через другую. Лучше выбирать то уравнение, где это сделать проще и без лишних дробей.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шаг — подставить найденную пару чисел в оба исходных уравнения. Проверка подтверждает, что решение верно, или показывает ошибку в вычислениях.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подставляем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выражение заменяет переменную во втором уравнении. Так система превращается в одно уравнение с одной неизвестной, которое уже можно решать привычным способом.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системы подстановкой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 выбора удобного уравнения до проверки ответа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4948" y="3478989"/>
            <a:ext cx="54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05336"/>
            <a:ext cx="720000" cy="64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способ подстановки особенно удобен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уже выражена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уравнении уже записано x =… или y = … подстановка выполняется почти сразу. Не нужно дополнительно преобразовывать выражения и тратить время на лишние шаги.
</a:t>
            </a:r>
            <a:endParaRPr lang="en-US" sz="873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равен 1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удобен, когда при переменной стоит 1 или -1. Тогда выражение легко получить без деления на большие числа, а вычисления остаются короткими и понятными.
</a:t>
            </a:r>
            <a:endParaRPr lang="en-US" sz="898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громоздких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системах подстановка помогает избежать сложных преобразований, которые появляются при других способах. Это делает решение аккуратнее и снижает риск ошибки при счёте.
</a:t>
            </a:r>
            <a:endParaRPr lang="en-US" sz="809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часто встречается в задачах, где одна величина зависит от другой: стоимость, скорость, возраст, количество предметов. Здесь удобно сначала выразить неизвестное через известное соотношение.
</a:t>
            </a:r>
            <a:endParaRPr lang="en-US" sz="80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63380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систем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решения системы удобен в своей ситуации. Выбор зависит от того, как записаны уравнения и какой способ даёт меньше преобразований.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особенно полезна, когда выражение для переменной уже почти готово и вычисления можно сделать коротко и точно.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правилам решения систем линейных уравнений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простая система без дробей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уравнения y = x + 2 и x + y = 10. Первое уже выражает y через x, поэтому его удобно использовать для подстановки.
</a:t>
            </a:r>
            <a:endParaRPr lang="en-US" sz="1163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y во втором уравнении подставляем x + 2. Получаем x + (x + 2) = 10 и приводим подобные слагаемые.
</a:t>
            </a:r>
            <a:endParaRPr lang="en-US" sz="1163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x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выходит 2x + 2 = 10, затем 2x = 8. Отсюда x = 4 — это первое найденное значение.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y и проверяем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x = 4 в первое уравнение: y = 4 + 2 = 6. Проверка даёт 4 + 6 = 10, значит ответ верный: (4; 6).
</a:t>
            </a:r>
            <a:endParaRPr lang="en-US" sz="11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решения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подстановки получаются верные равенства, решение записано правильно. Когда хотя бы одно уравнение не выполняется, нужно искать ошибку в вычислениях.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 при отрицательных числах, дробях и длинных преобразованиях. Именно в таких случаях легко потерять знак или ошибиться в счёте.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в оба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значения x и y нужно заменить в каждом исходном уравнении. Это позволяет сразу увидеть, подходит ли полученная пара чисел системе целиком.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записать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системы всегда оформляют как пару чисел в скобках: (x; y). Такая запись показывает значения обеих переменных и делает ответ однозначным.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13/7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значение одной из переменных, а затем находится и вторая без потери точности.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Дробный ответ показывает, что метод подстановки работает не только с целыми числами, но и с обычными дробями.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условия: система x = 3y — 1 и 2x + y = 11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система на каждом шаге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мы уменьшаем число неизвестных и приближаемся к одной паре значений, которая подходит обоим уравнениям.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подстановки последовательно переводит систему от двух неизвестных к одному уравнению, а затем возвращает к полному ответу.
</a:t>
            </a:r>
            <a:endParaRPr lang="en-US" sz="897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решения систем двух линейных уравнений способом подстановки, учебный материал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подстановке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пропущены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подстановке выражения важно ставить скобки, иначе меняется весь смысл записи. Ошибка особенно заметна, когда перед выражением стоит минус или нужно раскрывать скобки.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потерян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слагаемых ученики часто забывают изменить знак. Из-за этого правильное уравнение превращается в другое, и дальше все вычисления идут неверно.
</a:t>
            </a:r>
            <a:endParaRPr lang="en-US" sz="1151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считаются неточно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появляются дроби, нужно аккуратно выполнять все действия с числителем и знаменателем. Спешка здесь легко приводит к неправильному результату даже при верном ходе решения.
</a:t>
            </a:r>
            <a:endParaRPr lang="en-US" sz="997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Проверяется только одно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значения нужно подставлять сразу в оба исходных уравнения. Если проверить только одно, можно не заметить ошибку и записать неверный ответ.
</a:t>
            </a:r>
            <a:endParaRPr lang="en-US" sz="995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записан не полностью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системы нужен не отдельный x или y, а пара чисел. Если записать только одно значение, решение считается незавершённым и не отражает результат всей системы.
</a:t>
            </a:r>
            <a:endParaRPr lang="en-US" sz="11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как их распознать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тип ошибки с тем, как она проявляется в записи решения.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смотреть на знаки, скобки и проверку, большинство ошибок можно заметить до записи окончательного ответа.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систем уравнений способом подстановки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билета, одна история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кассе объявили количество проданных детских и взрослых билетов, а также общую выручку. Чтобы найти цену каждого билета, удобно обозначить неизвестные, составить два уравнения и выразить одну цену через другую.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условия к ответу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билет стоит дороже, а их общее число и сумма оплаты известны, задача превращается в систему. После подстановки остаётся одно уравнение, затем находятся обе цены и выполняется проверка по смыслу условия.
</a:t>
            </a:r>
            <a:endParaRPr lang="en-US" sz="1164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билетная касса помогает понять систему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текста к системе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перевести условие задачи в алгебраическую модель и решить её способом подстановки.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решений нет или их бесконечно много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25" y="1811800"/>
            <a:ext cx="4044900" cy="26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подстановки получается неверное равенство, например 5 = 3, то система не имеет решений. Это значит, что прямые не пересекаются и общих точек у них нет.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71996" y="1811800"/>
            <a:ext cx="4044900" cy="26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выходит тождество, например 0 = 0, обе записи описывают одну и ту же прямую. Тогда каждая точка этой прямой подходит, поэтому решений бесконечно много.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системы уравнений в школьных задачах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системы чаще всего появляются в сюжетах про стоимость, движение и возраст. В таких заданиях удобно связывать два условия одной моделью.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помогают задачи, где две величины связаны сразу двумя фактами: по числу и по общей сумме или формуле.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сюжеты по алгебре 7 класса; схема распределения по типам задач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способа подстановки с графиком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Два уравнения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линейное уравнение можно представить как прямую на координатной плоскости. У системы таких уравнений две прямые, которые нужно сравнить.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Точка пересечения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 системы — это единственная точка, которая принадлежит обеим прямым. Её координаты и есть ответ, записанный в виде пары чисел.
</a:t>
            </a:r>
            <a:endParaRPr lang="en-US" sz="113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Алгебра вместо построения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 находит эту точку без чертежа. Он позволяет вычислить координаты точно и быстро, особенно если прямые строить неудобно.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способу подстановки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план помогает не потерять ни одного шага при решении 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следовать этим пяти шагам, система сводится к одному уравнению, а затем снова возвращается к полной паре значений.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решению систем двух линейных уравнений способом подстановки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Подстановка: просто, точно, полезно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 учит аккуратно превращать систему в одно уравнение, находить пару значений и проверять результат. Это надёжный инструмент для задач и важная основа алгебры.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2026-05-30T00:25:00Z</dcterms:created>
  <dcterms:modified xsi:type="dcterms:W3CDTF">2026-05-30T00:25:00Z</dcterms:modified>
</cp:coreProperties>
</file>