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и ключевые темы: Финикийские мореплаватели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историю, достижения и влияние финикийских мореплавателей на мир.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корни и роль финикийцев в древнем мире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жили на берегах Средиземного моря с III тыс. до н.э. Они прославились мастерством в мореплавании и торговле, соединяя Египет, Грецию и Месопотамию экономическими и культурными связями.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природа Финикии: основы для мореплавания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расположение Финикии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 земли между Ливанскими горами и морем создавала узкий прибрежный коридор, обеспечивавший защиту и удобный доступ к морю для развития флота.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города-государства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Тир, Сидон, Библ и Арвад стали центрами торговли, ремёсел и религии, соединяя внутренние ресурсы с морской торговлей.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Субтропический климат и леса ливанского кедра обеспечивали качественную древесину для кораблей, а каменистые берега создавали естественные гавани.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развития мореплавания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сельскохозяйственные возможности побуждали финикийцев искать богатства за пределами своей земли через море.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установленные торговые связи превратили мореплавание в важнейший элемент экономики и культуры Финикии.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между горами и морем направляла хозяйственную активность в сторону освоения морских путей и торговли.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города-государства Финикии и их роли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 — центр морской торговли и мощный флот, обеспечивавший защиту и экономическую экспансию.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 — важный порт и религиозный центр, благодаря чему приобрёл широкое культурное значение.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Сидон специализировался на производстве стекла и кораблестроении, став важным промышленным узлом.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Арвад — небольшой островной город, известный как крепость и торговая перевалочная база.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ранних морских экспедиций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XX–XVIII вв.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морских путешествий для торговли с соседними регионами и освоение близлежащих островов.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IX–VIII вв.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экспедиций до западного Средиземноморья и установление первых регулярных маршрутов.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через Кипр и Крит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морских путей для торговли и создания колоний в эгейском и восточном Средиземноморье.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интеграция с Египтом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тесных торговых и культурных связей с Египтом для обмена ресурсами и технологиями.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торговые маршруты и товары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в Восточное Средиземноморье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Связывали Финикию с Египтом, Месопотамией, Кипром и Критом, усиливая экономические и культурные обмены.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ценных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поставляли древесину, пурпурные ткани и стекло, что пользовалось большим спросом в соседних странах.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необходимых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Получали зерно, керамику и драгоценности, способствуя развитию ремёсел и торговли в Финикии.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кораблестроения финикийцев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парусов и весёл позволяла эффективно перемещаться при разной погоде, а носовой таран служил как для защиты, так и для атак на вражеские суда.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ливанского кедра обеспечивало кораблям прочность и долговечность, что было ключевым для длительных морских путешествий.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постройки финикийского корабля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верфи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финикийских галер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корпуса и парусного вооружения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Галеры имели килевую конструкцию, что улучшало устойчивость на волнах. Приподнятый нос облегчал проход через штормы. Использовались паруса для движения по ветру и весла для манёвров в спокойную погоду.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 и манёвренность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вмещали от 50 до 100 человек, разделённых на гребцов и команду. Один или два ряда вёсел обеспечивали хорошую скорость и манёвренность во время порта и в открытом море.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морских путешествий финикийцев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Восточного Средиземноморья до Атлантики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преодолевали огромные расстояния, плавая от своих городов у Ливанского побережья до западных пределов Средиземного моря. Они достигали берегов Северной Африки и островов Сицилии и Сардинии, расширяя торговые горизонты.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до Британских 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добычи олова финикийские мореплаватели совершали рискованные экспедиции к Британским островам. Эти походы стали одними из самых северных и дальних в их эпоху, расширяя влияние на новые регионы.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ориентировались в море с помощью солнца днем и звезд ночью, в том числе Полярной звезды, что обеспечивало точный курс в открытом море.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создавали первые масштабные карты и системы наблюдения за береговыми линиями для улучшения безопасности и планирования маршрутов в сложных условиях.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навигации применялись простые астролябии и другие инструменты, которые помогали определять высоту небесных светил, что повышало точность переходов.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умения и изобретения финикийцев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морские маршруты финикийцев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проходили через ключевые торговые точки, связывая Восточное и Западное Средиземноморье, включая западное побережье Африки.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Разветвленная сеть маршрутов обеспечивала обмен товарами и культурное влияние финикийцев по всему региону.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 археологические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колонии и поселения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— главный центр Северной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IX веке до н.э., Карфаген стал мощным коммерческим и военным центром, значимо расширяя влияние финикийцев за пределы их родины.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Гадес (Кадис) — врата к западным ресурсам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южноиспанский порт, основанный около 1100 г. до н.э., служил важным пунктом для добычи олова и выхода к Атлантике, поддерживая морскую торговлю.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Малага — металлургический и торговый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770 г. до н.э. в Малаге сформировался центр торговли металлами, усиливая экономические связи между финикийцами и коренными племенами Пиренейского полуострова.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26658"/>
            <a:ext cx="5253300" cy="14678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финикийские колонии: сравнение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главных колоний по времени основания, расположению и экономическому значению.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был главной форпостом, тогда как Гадес и Малага обеспечивали доступ к важным ресурсам и укрепляли торговлю.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античные хроники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экспортировали эксклюзивные пурпурные ткани, изготовленные из морских моллюсков, ценимые во всех регионах их торговли.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товары и развитие культурного обмена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изделия и разнообразные металлические товары также были важной частью торговли, распространяя технологии и ремёсла.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Египта и Месопотамии привозили зерно, слоновую кость и текстиль, обогащая ассортимент товаров и стимулируя обмен культурами.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товарообмен способствовал распространению навыков и традиций, объединяя Восток и Запад Средиземноморья.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финикийского алфавита и его роль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алфавит стал основой для многих европейских и ближневосточных систем письма, способствуя развитию торговли и культурных связей.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состоял из 22 согласных знаков, первая в истории система звуковой письменности, которая значительно упростила процесс письма и чтения.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по приказу фараона Нехо II в VI веке до н.э. могло стать первым кругосветным путешествием, подчеркнув мастерство и амбиции финикийских мореплавателей.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великие экспедиции и их значение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Ганнона V века до н.э. исследовала западное африканское побережье, расширяя знания о географии и ресурсах региона на сотни километров.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кораблестроения и навигации, созданные финикийцами в VI веке до н.э., оказали долговременное влияние на морскую науку и технологии.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и современные исследования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 до н.э.
</a:t>
            </a:r>
            <a:endParaRPr lang="en-US" sz="6441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период, когда финикийские навигационные методы стали основой для дальнейшего развития мореплавания и астрономической навигации.
</a:t>
            </a:r>
            <a:endParaRPr lang="en-US" sz="19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Вклад и наследие финикийских мореплавателей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создали прочный фундамент для мирового мореплавания, торговли и письменности. Их наследие продолжает вдохновлять и расширять наши знания о древних цивилизациях.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2026-05-10T10:30:54Z</dcterms:created>
  <dcterms:modified xsi:type="dcterms:W3CDTF">2026-05-10T10:30:54Z</dcterms:modified>
</cp:coreProperties>
</file>