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неравенства в курсе алгебры 9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включён: учимся читать, решать и проверять нестрогие неравенства.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задавать допустимые границы: отметка не ниже 3, температура не выше 20 °C, возраст не младше 14 лет. В алгебре такие записи описывают множество значений переменной без лишних слов.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нужны нестрогие неравенства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нестрогого неравенства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Нестрогое неравенство записывают знаками ≤ и ≥. Они показывают, что числа сравнивают не только по величине, но и с возможным равенством на границе.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≤ b, то число a меньше b или совпадает с ним. Если a ≥ b, то a больше b или равно b. В ответе граница не исключается.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строгих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строгих неравенствах &lt; и &gt; равенство запрещено, а в нестрогих допустимо. Поэтому множество решений в нестрогом случае всегда включает крайнее значение, если оно подходит по условию.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нестрогое неравенство выглядит на числовой прямой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05475" y="1411899"/>
            <a:ext cx="1975284" cy="3010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≤ 5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5 отмечается закрашенной, потому что она входит в ответ. Подходят все числа слева от неё, включая саму границу, без разрыва на оси.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764038" y="1411899"/>
            <a:ext cx="1975284" cy="3010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≥ -2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−2 тоже закрашена, а все числа справа входят в множество решений. Закрашивание сразу показывает, что граница разрешена и не исключается из ответа.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970939"/>
            <a:ext cx="3934500" cy="943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входит ли граница в ответ и как это отражается на числовой 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наличие или отсутствие равенства на границе; это меняет и запись, и рисунок решения.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и нестрогие неравенства: главное различие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нестрогих и строгих неравенств из курса алгебры 9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6302" y="3418395"/>
            <a:ext cx="160256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неравенств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числа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неравенства прибавить одно и то же число, знак сравнения не изменится. Это удобно при переносе свободных слагаемых.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числа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одинакового числа из обеих частей тоже сохраняет знак неравенства. Такой шаг часто помогает упростить выражение перед дальнейшим решением.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положительное
</a:t>
            </a:r>
            <a:endParaRPr lang="en-US" sz="1238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обеих частей на положительное число неравенство остаётся верным в прежнем виде. Это позволяет избавляться от дробей и коэффициентов.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или разделить на отрицательное число, знак меняется на противоположный. Это правило особенно важно, чтобы не потерять правильный смысл решения.
</a:t>
            </a:r>
            <a:endParaRPr lang="en-US" sz="10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линейного нестрогого неравенства
</a:t>
            </a:r>
            <a:endParaRPr lang="en-US" sz="2365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преобразовании неравенства и записи ответа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решения простых нестрогих неравенств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неравенстве x + 3 ≤ 10 сначала убираем число 3 слева. Получаем x ≤ 7, потому что к обеим частям можно вычесть одно и то же число.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 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2x — 5 ≥ 9 сначала переносим −5 вправо, затем делим обе части на 2. В результате получаем x ≥ 7 без изменения смысла ответа.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дано −x ≤ 6, удобно умножить обе части на −1. Знак меняется, и ответ становится x ≥ −6, что важно не забыть при преобразовании.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при переменной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неравенстве 3x &lt; 12 делим обе части на 3. Получаем x &lt; 4, и переменная оказывается одна перед знаком сравнения, без лишних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ответы выглядят по-разному, но все они показывают, какие числа подходят. Числовая прямая помогает быстро увидеть границы и их включение.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Луч, интервал и отрезок различаются только расположением границ и типом точки, поэтому важно читать знак сравнения очень внимательно.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ответов на числовой прямой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множеств решений по курсу алгебры 9 класса.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неравенства и промежутки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границы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 ≤ x &lt; 6 сразу показывает, что число находится внутри промежутка, но условия на концах разные. Левая граница входит в ответ, а правая исключается. Так удобно задавать допустимый интервал без длинного словесного объяснения.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−2 &lt; x ≤ 3 часто встречается в задачах про температуру, время или измерения. Оно говорит, что значение допустимо только внутри указанного промежутка. Ученику остаётся лишь правильно прочитать знаки и не перепутать включённую границу.
</a:t>
            </a:r>
            <a:endParaRPr lang="en-US" sz="13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96" y="1768877"/>
            <a:ext cx="208200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013" y="1768877"/>
            <a:ext cx="208200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179" y="1789217"/>
            <a:ext cx="209400" cy="167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решений неравенства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неравенства считается каждое число, которое после подстановки делает запись верной. Поэтому один и тот же ответ может содержать много значений, а не только одно единственное число.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решений удобно показывать как неравенство, промежуток или точку на числовой прямой. Эти записи передают одну и ту же информацию, но по-разному отражают границы и направление.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ответ — несколько записей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важно уметь переводить ответ из одной формы в другую. Это помогает быстро читать решение, сравнивать результаты и понимать, входит ли крайнее значение в множество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 наиболее частые сбои в решении и помогает заранее обратить внимание на шаги, где обычно теряется знак, граница или проверка.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самой идеей, а с аккуратностью преобразований и чтением границ на числовой прямой.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нестрогих неравенств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«Нестрогие неравенства»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неравенства с модулем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30" y="1328608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модуля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 расстояние от числа до нуля, поэтому нестрогое неравенство с модулем удобно читать как условие на допустимую удалённость, а не только как набор символов.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830" y="2438304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ограничено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|x| ≤ 3 означает, что число находится не дальше трёх единиц от нуля. Отсюда сразу следует двойное неравенство: -3 ≤ x ≤ 3, то есть отрезок на прямой.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4830" y="3548012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не 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|x| ≥ 5 говорит, что число лежит не ближе пяти единиц к нулю. Тогда решение распадается на два луча: x ≤ -5 или x ≥ 5.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текстовой задачи в нестрогое неравенство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связать смысл условия с записью знаками ≥, ≤ и двойными неравенствами.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записи особенно часто появляются там, где важно указать допустимую границу без запрета на крайнее значение: в правилах, нормах и ограничениях.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неравенства нужны прежде всего для описания разрешённого диапазона, где граница включена в условие.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нестрогие неравенства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примерам из школьной практики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реальной жизни и школьных задач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рост подходит по условию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спортивной секции ребёнка принимают, если его рост не ниже 140 см. Здесь число 140 см входит в условие, потому что ровно такой рост уже считается достаточным. Алгебра помогает записать это как нестрогое неравенство и сразу увидеть допустимые значения.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предел расходов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школьник выбирает товары так, чтобы сумма покупки не превышала 1000 рублей. Если чек ровно на 1000 рублей, правило всё ещё выполнено. Такие задачи удобно переводить в неравенство, потому что оно точно отражает границу разрешённой суммы.
</a:t>
            </a:r>
            <a:endParaRPr lang="en-US" sz="13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ответ можно записать как неравенство и как промежуток. Скобки показывают, входит ли граница в множество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скобка означает включение границы, круглая — её исключение; это делает запись короткой и точной.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ответа в виде промежутков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промежутков в школьной алгебре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полученного ответа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число из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одно значение, которое точно принадлежит найденному множеству. Если после подстановки неравенство остаётся верным, это хороший признак, что решение получено правильно.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число вне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значение, которое не должно подходить, и подставьте его в исходную запись. Если неравенство становится неверным, границы выбраны правильно и ответ не слишком широкий.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сложные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нужна после деления на отрицательное число и при двойных неравенствах. В таких заданиях легко ошибиться со знаком или с включением границы, поэтому подстановка экономит время и помогает избежать неточности.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записи ответа стоит уверенно различать на уроке.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Неравенство, промежуток и числовая прямая передают один и тот же ответ по-разному. Умение быстро читать все три записи помогает не терять границы и 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«Нестрогие неравенства»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неравенства: границы, которые входят в 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неравенства помогают точно описывать допустимые значения, где крайняя точка тоже разрешена. Если уверенно читать знаки, промежутки и числовую прямую, решения становятся понятными и проверяемыми.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2026-05-29T15:40:00Z</dcterms:created>
  <dcterms:modified xsi:type="dcterms:W3CDTF">2026-05-29T15:40:00Z</dcterms:modified>
</cp:coreProperties>
</file>