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Are you a foodie? Еда, вкусы и английская лексика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еде по-английски: просто, понятно и с интересом.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Food, foodie и язык повседневной еды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food, meal и snack помогают говорить о еде в разных ситуациях. А foodie — это человек, который внимательно относится к вкусам, блюдам, ингредиентам и кухне. Эта лексика нужна в диалогах, меню, текстах и заданиях на описание картинок.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 школьников: что влияет на выбор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важнее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11–13 лет чаще выбирают то, что кажется вкусным с первого взгляда. Сладкие, солёные и знакомые блюда вызывают доверие, потому что их вкус уже понятен и предсказуем.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и 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Хрустящая еда нравится многим из-за интересной текстуры, а тёплые домашние блюда ассоциируются с комфортом. Именно ощущения во рту часто делают еду особенно привлекательной.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готовят дома, сильно влияет на предпочтения ребёнка. Если определённые блюда часто появляются на столе, они становятся привычными и обычно вызывают меньше сомнений.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еды также влияют реклама, школьные перекусы, праздники и блюда, которые ребёнок видит у друзей или во время поездок. Новизна нередко вызывает интерес.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и новое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сначала выбирают знакомые продукты, а затем постепенно пробуют новое. Чем безопаснее и понятнее выглядит блюдо, тем легче решиться его попробовать.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чаще всего выбирают школьники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заметны и быстрые блюда, и более полезные варианты, поэтому вкус не всегда означает только сладкое.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лидирует, но фрукты тоже выбирают часто — значит, предпочтения школьников достаточно разнообразны.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 (учебный опрос)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food: еда на улице в разных странах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перекус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street food помогает быстро поесть без долгого ожидания. На шумной улице легко увидеть маленькие киоски, где готовят tacos, hot dog или crepe. Такая еда часто недорогая и связана с ритмом города.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который рассказывает о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 показывает местные привычки лучше любого учебника. Shawarma, samosa и другие популярные блюда часто готовят по знакомым для региона рецептам. Через такие вкусы можно узнать, что любят жители разных стран каждый день.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food удобна для людей, которые спешат, гуляют или едут домой после школы и работы. Блюдо обычно готовят быстро, подают сразу и едят без долгой подготовки. Поэтому уличная еда стала частью городской жизни.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чувствуем вкус: taste, smell, texture, appearance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Smell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Smell влияет на аппетит ещё до первого укуса. Приятный запах делает блюдо более привлекательным, а резкий или неприятный запах может сразу изменить впечатление.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Taste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Taste помогает понять, какой у еды основной вкус: sweet, salty, sour, bitter или spicy. Именно он первым подсказывает, нравится ли блюдо и хочется ли попробовать ещё.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Texture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Texture описывает ощущения во рту: crunchy, soft, creamy или chewy. Одна и та же еда может казаться интересной именно благодаря необычной текстуре.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включает цвет, форму и подачу блюда. Красивый вид часто создаёт первое впечатление и помогает решить, хочется ли попробовать еду.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еды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темы food помогают описывать блюда, выбирать перекус и говорить о своих предпочтениях в простых фразах.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для простых ответов, описания еды и понимания школьных текстов на тему 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из учебной темы UNIT 6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полезный перекус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шагам выбора еды для школы и прогулки.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и энергия для учёбы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дня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помогает сохранять силы на уроках, переменах и после школы. Она даёт организму не только энергию, но и вещества, которые нужны для роста и восстановления.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 помогают получать витамины, воду и клетчатку. Они поддерживают хорошее самочувствие и делают рацион более разнообразным и свежим.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и сытость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дают ощущение сытости надолго, поэтому помогают не отвлекаться на голод. Такие продукты удобно есть в обед или брать с собой в школьный день.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 белковые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поддерживают рост и развитие костей, а белковые блюда помогают организму восстанавливаться после активности. Они важны для растущего школьника.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и жирное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сладкая и жирная еда может быстро поднять энергию, но чувство сытости обычно проходит быстрее. Поэтому такие продукты лучше выбирать не 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сбалансированный обед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обед легче сделать вкусным, если сочетать продукты разной группы и не ограничиваться одним блюдом.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белок и крупы составляют основу обеда, а фрукты и молочные продукты дополняют рацион.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 (учебная схема питания)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 и семейные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Обед, который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общим столом еда становится частью разговора, а не только быстрым перекусом. У многих семей есть свои привычные блюда, которые готовят по выходным, на праздники или просто для уютного вечера дома. Такие блюда часто запоминаются на всю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из поколения в поколение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домашние блюда передаются от бабушек и дедушек к детям. Рецепт может немного меняться, но смысл остаётся прежним: приготовить знакомую еду с заботой. Суп, каша, пельмени или борщ часто ассоциируются именно с семейными традициями.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 связана не только с сытостью, но и с настроением. Запах каши, супа или запеканки может напомнить о выходном дне, празднике или поездке к родственникам. Поэтому многие блюда становятся частью семейной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блюда на английском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fresh часто используют, когда говорят о бутербродах, овощах или салате. Оно помогает сравнивать блюда и выбирать более подходящую еду для школы, дома или прогулки.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нос и рот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smells good и It tastes sweet — это удобные модели для первых описаний блюда. Они помогают замечать не только вкус, но и запах, который часто влияет на впечатление от еды.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предпочтениях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apples и I don’t like spicy food помогают говорить о своих привычках без сложных конструкций. Такие короткие ответы особенно полезны, когда нужно описать картинку или меню.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crunchy, soft, hot и cold передают не только вкус, но и то, как еда ощущается во рту или какая она по температуре. Это делает описание точнее и естественнее.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вкусе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еды удобно использовать слова delicious, tasty, sweet, salty, sour и spicy. Они помогают быстро сказать, нравится ли блюдо, и сделать ответ понятным даже в коротком диалоге на 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напитков: польза и содержание сахара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напитки лучше подходят для школьного дня и как на выбор влияет количество сахара.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сахара, тем полезнее напиток для ежедневного школьного рациона; воду и несладкий чай стоит выбирать чаще всего.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здорового питания; значения сахара для сокa и газировки указаны на 330 мл.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сахара содержится в популярных напитках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напитки, которые школьники встречают каждый день дома, в кафе и в магазине.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заметно опережают воду по содержанию сахара, поэтому их стоит пить реже и в меньших порциях.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типичных значений сахара на 330 мл; округлённые данные для 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еды от магазина до тарелки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продукт проходит путь от выбора до сервировки и уборки.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14150"/>
            <a:ext cx="249618" cy="221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02214"/>
            <a:ext cx="249618" cy="2496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457" y="2701724"/>
            <a:ext cx="222624" cy="2544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еды и гигиена на кухне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руки нужно мыть с мылом, особенно после улицы, школы или игр. Это простое правило помогает уменьшить риск попадания микробов в пищу и делает приём еды безопаснее.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овощей и 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нужно промывать водой, даже если они выглядят чистыми. На поверхности могут оставаться пыль и грязь, поэтому аккуратное мытьё важно перед приготовлением и едой.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 сырое и готовое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продукты не должны соприкасаться с готовой едой. Для них лучше использовать отдельные ножи и доски, чтобы снизить риск загрязнения и сохранить качество блюда.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и 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помогает дольше сохранять молоко, мясо, рыбу и готовые блюда. Для таких продуктов особенно важны правильная температура и срок годности, иначе они могут испортиться быстрее.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Просроченные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с истёкшим сроком годности лучше не использовать, даже если она выглядит нормально. Безопасность важнее экономии, потому что испорченные продукты могут быть вредны для здоровья.
</a:t>
            </a:r>
            <a:endParaRPr lang="en-US" sz="7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Фуд-фото, блогеры и современные привычки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социальных сетях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блюд стали привычной частью общения в интернете. Люди показывают домашнюю еду, кафе и праздничные столы, а красивые снимки часто вызывают интерес и желание попробовать блюдо.
</a:t>
            </a:r>
            <a:endParaRPr lang="en-US" sz="1131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блогеры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bloggers обращают внимание на цвет, форму, оформление и название блюда. Для них важен не только вкус, но и то, как еда выглядит на фото и в коротком видео.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как контент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делятся не только снимками, но и простыми рецептами. Такой формат помогает узнавать новые блюда, сравнивать способы приготовления и учить полезную лексику по теме food.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еда становится темой для общения, хобби и обсуждения традиций. Через фотографии и отзывы люди узнают о кухнях разных стран и о том, как едят в семье или в путешествии.
</a:t>
            </a:r>
            <a:endParaRPr lang="en-US" sz="12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пробуют новую еду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 часто появляются случайно: в поездке, на празднике или после совета друга. Иногда достаточно увидеть блюдо в кафе или на фотографии.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 мнение друзей влияют сильнее всего, поэтому личный интерес и общение остаются главными мотивами для проб.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пищевых привычек; условные данные для сравнения причин.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Foodie и современная культура питания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Рестораны и рынки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Foodie интересуется не только известными блюдами, но и тем, где их готовят и продают. Рестораны и рынки помогают сравнивать вкусы, выбирать новые продукты и узнавать местные традиции.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идеи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рецепты дают возможность попробовать новое блюдо дома. Для школьника это ещё и удобный способ учить английские названия продуктов, действий и простых описаний вкуса.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и видео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шоу и короткие ролики показывают, как выглядит процесс приготовления. Они делают тему еды живой и понятной, потому что можно видеть ингредиенты, шаги и результат.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foodie важны не только вкус, но и подача. Красивое фото блюда, удачное освещение и аккуратная сервировка помогают заметить детали, которые раньше могли остаться незамеченными.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мир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еде часто связан с языком, путешествиями и общением. Через блюда люди узнают о странах, привычках семей и образе жизни, поэтому еда становится способом понять мир шире.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UNIT 6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юнит помогает говорить о еде по-английски: называть продукты, описывать вкус, сравнивать напитки и выбирать полезные привычки. А foodie — это тот, кто замечает в еде больше, чем просто вкус.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2026-05-30T17:27:19Z</dcterms:created>
  <dcterms:modified xsi:type="dcterms:W3CDTF">2026-05-30T17:27:19Z</dcterms:modified>
</cp:coreProperties>
</file>