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«Лагерь глазами мужика»: повесть А. И. Солженицына «Один день Ивана Денисовича»
</a:t>
            </a:r>
            <a:endParaRPr lang="en-US" sz="3494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в лагере показывает цену выживания, труда и человеческого достоинства.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Контекст, в котором была написана повесть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возникла в эпоху «оттепели», когда правда о репрессиях впервые стала допустима в литературе. Опыт самого Солженицына придал тексту документальную силу и нравственную убедительность.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Денисович Шухов как носитель крестьянского мировоззрения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оценивает мир через труд, еду, тепло и порядок дня. Для него важнее не отвлечённые идеи, а то, что прямо помогает выстоять.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привычки сформированы деревенской жизнью: бережливость, терпение, практичность и уважение к доброму делу. Он умеет экономить силы и ценить малое.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лагере в нём сохраняется крестьянская основательность. Она проявляется в умении замечать полезное, не терять хозяйской сметки и держаться без лишних слов.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 и принуждение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жизнь начинается с холода, раннего подъёма и постоянной спешки. Человек сразу оказывается под давлением режима, нормы и физической усталости.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продолжение тяжёлого физического труда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без созидания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напоминает тяжёлый крестьянский труд, но лишена свободы и смысла созидания. Барак, телогрейка, колючая проволока и снег подчёркивают изнурение и безысходность.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как модель всей лагерной системы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резко и без выбора: время принадлежит не человеку, а распорядку. Сразу ощущаются холод, сонливость и давление режима.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и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Заключённые выстраиваются и ждут, пока их пересчитают. Уже здесь видно, что личность в лагере сведена к единице учёта.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дня проходит в тяжёлом труде, который задаётся нормой и контролем. Каждое усилие связано с усталостью и необходимостью выжить.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начинается короткое облегчение, но оно быстро сменяется досмотром, бытовой суетой и подготовкой к новому повторению того же дня.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даёт лишь краткую передышку перед следующим кругом лагерной рутины. Отдых не отменяет общего чувства истощения и несвободы.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эти опоры действуют не по отдельности, а как единая система повседневного спасения.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выживания в лагере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давление лагеря, тем важнее практические навыки самосохранения и внутренняя собранность.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Солженицын. «Один день Ивана Денисовича» (1962)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источник внутренней свободы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стремится выполнить дело аккуратно и без халтуры. Для него важно не просто отбыть обязанность, а сохранить профессиональную честь даже в неволе.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мастера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эпизодах кладки стены видны его внимательность, расчёт и умение работать чисто. Эти качества отличают мастера от человека, который лишь механически исполняет приказ.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удовлетворение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 сделанная работа приносит Шухову редкое чувство достоинства. В этом проявляется свобода, которую нельзя отнять полностью: свобода отношения к своему делу.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утверждает, что человек остаётся самим собой, пока не унижает собственный труд. Добросовестность становится формой сопротивления лагерной обезличенности.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слова в повести обозначают не только вещи и действия, но и саму систему лагерной зависимости.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Лагерные реалии и их значение для героя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лагерная реалия связана с дефицитом, подчинением и борьбой за человеческое достоинство.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Солженицын. «Один день Ивана Денисовича» (1962)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повести и народная точка зрения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проста, точна и лишена риторики. Благодаря этому лагерная реальность выглядит не отвлечённой темой, а живым, узнаваемым опытом.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активно использует разговорные слова, лагерный жаргон и пословичные обороты. Они создают ощущение подлинности и исторической достоверности.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помогает увидеть мир глазами человека, который не рассуждает абстрактно, а оценивает всё через пользу, опасность и способность выдержать день.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 переносит центр внимания с лозунгов на повседневную практику. Важными становятся труд, еда, холод, одежда и бытовая смекалка.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лагерный день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ходу событий в повести А. И. Солженицына.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как мера жизни в лагере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который не делят на мелочи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лагере даже маленький кусок хлеба приобретает особый вес: его не едят автоматически, а бережно считают и мысленно распределяют. Для Шухова хлеб — не привычный продукт, а запас сил на завтрашний холод, работу и долгий день без уверенности в сытости.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Баланда вместо обеда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лагерная еда не даёт удовольствия, но на время снимает изматывающий голод. В повести важна сама сцена приёма пищи: миска, ложка, спешка, тишина сосредоточенного человека, который ест не ради вкуса, а ради выживания.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порция как удача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добавка к пайке воспринимается как событие, почти как победа над лагерем. В такой реальности пища становится не бытовой деталью, а знаком того, сколько у человека осталось сил и насколько он защищён от истощения.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Бригада как форма взаимопомощи и выживания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Бригада помогает заключённым распределять силы, выполнять норму и не оставаться один на один с произволом. Для Шухова это ещё и способ сохранить рабочий ритм и привычку к ответственности.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в лагере не идеален: он может поддержать, но может и подчинить личность общему нажиму. Поэтому важны осторожность, отсутствие лишних конфликтов и умение не подводить своих.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Надёжность товарищей ценится выше красивых слов, потому что в тяжёлых условиях решают конкретные поступки. Общая работа становится формой взаимной опоры, без которой выживание почти невозможно.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опыт Шухова помогает ему не утратить ориентиры, даже когда вокруг всё подчинено принуждению.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и лагерный мир: главное различие ценностей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лагере базовые ценности смещаются к выживанию и контролю; в крестьянском мире они связаны с созиданием и порядком.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повести А. И. Солженицына «Один день Ивана Денисовича» (1962)
</a:t>
            </a:r>
            <a:endParaRPr lang="en-US" sz="6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именно один прожитый день показывает, что достоинство проявляется в мелких, но точных поступках: не суетиться, не унижаться и делать своё дело честно.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«Один день Ивана Денисовича» (1962)
</a:t>
            </a:r>
            <a:endParaRPr lang="en-US" sz="682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добросовестной работы способен удержать человека от внутреннего падения.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система обесчеловечивания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отнимает у человека свободу и личное пространство: всё определяют приказ, режим и чужая воля. Даже простые действия становятся зависимыми от контроля и случайности.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здесь перестаёт принадлежать заключённому. Каждый час расписан проверками, построениями и работой, поэтому жизнь ощущается как бесконечное ожидание следующего распоряжения.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еды, тепла и отдыха делает тело уязвимым, а постоянное давление испытывает характер. Человек вынужден думать прежде всего о том, как не потерять силы.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всё же повесть показывает пределы этого разрушения: память, мастерство, товарищество и нравственный выбор сохраняют в заключённом человеческое ядро и способность сопротивляться.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однообразного распорядка особенно заметны редкие минуты, когда человек может перевести дух и почувствовать себя не только заключённым, но и живым.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лагерного дня и смена напряжения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нагрузки приходится на день; вечер даёт краткую передышку, а ночь лишь подготавливает к новому повторению того же круга.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повести А. И. Солженицына «Один день Ивана Денисовича» (1962)
</a:t>
            </a:r>
            <a:endParaRPr lang="en-US" sz="6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взгляд «мужика» особенно важен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Крестьянское восприятие делает лагерный мир предельно конкретным: важны хлеб, тепло, одежда, работа и выносливость. Через такие детали реальность становится осязаемой и убедительной.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почти не рассуждает отвлечённо, зато точно замечает, что помогает выжить и что унижает человека. Его наблюдения раскрывают логику лагеря лучше любых общих объяснений.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взгляд позволяет увидеть в повести не частную историю, а проверку человеческой меры. Читатель понимает, что достоинство держится на простых, но устойчивых жизненных опорах.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сила повести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соединяет документальную точность с предельной сжатостью сюжета. Поэтому особенно сильное впечатление производят не события сами по себе, а бытовые детали, интонации речи и точные жесты.
</a:t>
            </a:r>
            <a:endParaRPr lang="en-US" sz="814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голод и предметный мир лагеря показаны так, что обыденность становится страшной. Именно через повседневность читатель ощущает масштаб унижения и силу внутреннего сопротивления героя.
</a:t>
            </a:r>
            <a:endParaRPr lang="en-US" sz="894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средства превращают частный эпизод в достоверный образ лагерной системы.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делают образ лагеря убедительным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рамки, детали и живой речи делает лагерь не символом, а реальностью, где особенно заметны стойкость и достоинство человека.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«Один день Ивана Денисовича» (1962)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Гуманистический итог повести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убеждает: даже в лагере человека удерживают не лозунги, а труд, память, самообладание и взаимовыручка. Именно поэтому образ Шухова остаётся символом внутренней свободы и нравственной стойкости.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2026-05-23T15:19:08Z</dcterms:created>
  <dcterms:modified xsi:type="dcterms:W3CDTF">2026-05-23T15:19:08Z</dcterms:modified>
</cp:coreProperties>
</file>