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Происхождение человека
</a:t>
            </a:r>
            <a:endParaRPr lang="en-US" sz="30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 — долгий путь адаптации и развития на протяжении миллионов лет.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происхождение человека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эволюции Homo sapiens помогает понять, как биологические и культурные особенности сформировали современного человека, раскрывая истоки языка, искусства и социальных структур.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организмов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возникла около 3,5 миллиардов лет назад в виде одноклеточных прокариот. Эти простейшие существа стали основой для дальнейшей биологической эволюции.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многоклеточных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появились многоклеточные организмы, что стало важным шагом к усложнению жизни и появлению разнообразных форм животных и растений.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Кислородная катастрофа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кислорода в атмосфере привело к значительным изменениям, сделав возможным развитие сложных организмов, включая животных и растения.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жизни на Земле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млекопитающих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200 миллионов лет назад появились млекопитающие, отличающиеся теплокровностью и развитием шерсти, что дало им преимущества в выживании.
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приматов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Приматы возникли около 60 миллионов лет назад, обладали хватательными конечностями и бинокулярным зрением для точного восприятия глубины.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Диверсификация приматов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Приматы разделились на разные линии, включая обезьян и полуобезьян, каждая из которых развивалась в своём направлении, совершенствуя адаптации.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млекопитающие и приматы
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Гоминиды и их особенности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Гоминиды включают человека и близких родственников — шимпанзе, горилл и орангутанов. Они обладают способностью к прямохождению, что является важной эволюционной чертой.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гоминид характерен большой объём мозга, сложное социальное поведение и развитая коммуникация. Генетические данные подтверждают их близкое родство и общие предки.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Африканское происхождение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древнейшие останки гоминид найдены в Восточной и Южной Африке — ключевых регионах антропологического исследования.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на континенте стимулировали миграции и адаптационные процессы у гоминид, формируя разнообразие биологических и культурных черт.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Австралопитеки: первые прямохождения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09700" y="1908125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обитали в Африке между 4 и 2 миллионами лет назад. Они уже передвигались на двух ногах, что отличало их от других приматов.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09700" y="3035069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у них сохранялись примитивные черты черепа и челюсти. Они использовали простейшие орудия и жили в разнообразных природных условиях — как в саваннах, так и в лесах.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1993739"/>
            <a:ext cx="4452300" cy="1512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австралопитеков и современных обезьян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демонстрируют первые эволюционные достижения у австралопитеков в сравнении с шимпанзе.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демонстрируют первые признаки прямохождения и умеренное увеличение мозга, что отличает их от современных обезьян.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Антропологические исследования XX–XXI вв.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24572"/>
            <a:ext cx="5317500" cy="46943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50" y="270000"/>
            <a:ext cx="3441000" cy="140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представители рода Homo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980600" y="2103250"/>
            <a:ext cx="27549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 существовал 2,4–1,4 млн лет назад, использовал каменные орудия и имел объём мозга около 600 см³, что показывало значительный прогресс в развитии.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980600" y="3230194"/>
            <a:ext cx="27549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появился примерно 1,9 млн лет назад. Он освоил использование огня и распространился из Африки в Евразию, отличаясь увеличенным мозгом и более сложными навыками.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объёма мозга у гоминид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объёма мозга совпало с усложнением образа жизни и формированием новых когнитивных функций.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прямая связь между ростом мозга и развитием мышления, что объясняет эволюционное преимущество Homo sapiens.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палеоантропологических данных, 2023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и его значение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освоил использование огня примерно 1–0,8 миллиона лет назад, что стало важным этапом в эволюции человека. Огонь улучшил качество пищи, сделав её легче усваиваемой.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приготовления, огонь использовали для обогрева и защиты от хищников. Древнейшие очаги были обнаружены в Израиле (Гезер-Бенот-Яаков) и в ЮАР (Вандерверк), подтверждая широкое применение огня.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025" y="1035882"/>
            <a:ext cx="3831300" cy="22523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100" y="1037134"/>
            <a:ext cx="3945000" cy="22498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848825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Мощное телосложение и климатическая адаптация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обладали крепким телом и широкой грудной клеткой, что помогало им выживать в холодных условиях Европы и Азии. Эти физические особенности обеспечивали теплоизоляцию и выносливость в суровом климате.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64150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искусство и традиции похорон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создавали сложные инструменты и украшения, а также устраивали погребальные обряды. Изучение захоронений показывает наличие заботы о покойных и элементарных ритуалов, что свидетельствует о развитой культуре.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 особенности неандертальцев
</a:t>
            </a:r>
            <a:endParaRPr lang="en-US" sz="2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Homo sapiens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людей из Африки происходила по нескольким маршрутам через Ближний Восток. Эти пути объясняют современное распространение Homo sapiens на всех континентах.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показало высокую адаптивность Homo sapiens и быстрое освоение новых территорий. Генетические данные подтверждают тесную связь с африканским происхождением.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и генетические исследования, 2015-2023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sapiens: появление современного человека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речевых и когнитивных способностей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человек появился около 200 тысяч лет назад в Африке. Он обладал развитой речью и абстрактным мышлением, что дало возможность передавать знания и творить.
</a:t>
            </a:r>
            <a:endParaRPr lang="en-US" sz="109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культуры и социальных структур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искусства, символизма и первых религиозных практик сопровождало быстрое улучшение орудий труда, одежд и форм социальной организации общества.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 с неандертальцами и денисовцами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данные показывают, что Homo sapiens вступали в брачные связи с неандертальцами и денисовцами. Это смешение добавило в геном полезные гены для адаптации к новым условиям.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взаимовлияния обеспечили устойчивость к инфекциям и позволили лучше приспособиться к холоду, что сыграло важную роль в выживании и распространении Homo sapiens.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87609"/>
            <a:ext cx="8604000" cy="28063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труда в эволюции человека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113634"/>
            <a:ext cx="4164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моторики и мозга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сложных орудий способствовало укреплению мелкой моторики рук и увеличению мозга. Это положило начало развитию новых когнитивных способностей человека.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710103" y="1113625"/>
            <a:ext cx="4164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Коллективная деятельность и передача знаний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труд формировал коллективизм и обмен опытом, что ускоряло накопление знаний и развитие культуры, позволяя людям лучше адаптироваться к окружающей среде.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 мышление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речи дало возможность выражать абстрактные идеи и организовывать сложные социальные структуры. Язык стал инструментом передачи опыта и творчества.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человека адаптировался к новым функциям: анализу, планированию и взаимодействию. Эти изменения стимулировали прогресс в культуре и технологии 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Наскальное искусство в пещерах Шове и Ласко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пещерах Франции художники рисовали животных и сцены охоты, используя природные краски. Эти изображения отражают глубокое понимание окружающего мира и символизм первобытных людей.
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музыкальных инструментов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флейты из кости свидетельствуют о развитии музыкальной культуры. Звуки сопровождали ритуалы и социальное общение, укрепляя связь внутри племени и передавая эмоции.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мифологии и обрядов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религиозных представлений и обрядов закладывало основы первых цивилизаций. Мифы объясняли окружающий мир и объединяли людей в общие верования и традиции.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достижения древних людей
</a:t>
            </a:r>
            <a:endParaRPr lang="en-US" sz="2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исследование происхождения человека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09700" y="1908125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Использование генетики позволяет расшифровывать древние ДНК и устанавливать родственные связи между видами человека и миграционные пути.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09700" y="3035069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Археология и радиоуглеродный анализ помогают точно датировать находки, что уточняет хронологию эволюции и открывает новые виды древних гоминид.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075" y="2346750"/>
            <a:ext cx="8658000" cy="26633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52500" y="270000"/>
            <a:ext cx="72390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антропогенеза для современности
</a:t>
            </a:r>
            <a:endParaRPr lang="en-US" sz="3012" dirty="0"/>
          </a:p>
        </p:txBody>
      </p:sp>
      <p:sp>
        <p:nvSpPr>
          <p:cNvPr id="7" name="Text 1"/>
          <p:cNvSpPr txBox="1"/>
          <p:nvPr/>
        </p:nvSpPr>
        <p:spPr>
          <a:xfrm>
            <a:off x="2581800" y="1248387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происхождения человека помогает понять наше биологическое и культурное наследие. Эти знания формируют уважение к разнообразию и вдохновляют на развитие науки и общества.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2026-05-09T05:30:01Z</dcterms:created>
  <dcterms:modified xsi:type="dcterms:W3CDTF">2026-05-09T05:30:01Z</dcterms:modified>
</cp:coreProperties>
</file>