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мир: открытия, рынок и мировые религии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открытия сделали религии мировыми?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бронзовых царств к мировым религиям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III тысячелетия до н. э. до середины I тысячелетия до н. э. древний мир изменили бронза, письмо, торговля, деньги, империи и дороги. Именно они подготовили почву для религий, выходящих за пределы одного народа.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тыс. до н. э.: центры и пути обмена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4171200" y="9900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Междуречье возникли города с храмами, складами и писцами. Здесь особенно рано сложились управление запасами, обмен и письменный учёт, которые затем повлияли на соседние регионы.
</a:t>
            </a:r>
            <a:endParaRPr lang="en-US" sz="1239" dirty="0"/>
          </a:p>
        </p:txBody>
      </p:sp>
      <p:sp>
        <p:nvSpPr>
          <p:cNvPr id="13" name="Text 3"/>
          <p:cNvSpPr txBox="1"/>
          <p:nvPr/>
        </p:nvSpPr>
        <p:spPr>
          <a:xfrm>
            <a:off x="4171225" y="178534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связывал Нил, его разливы и ирригация. Централизованная власть, ремесло и обмен вдоль реки создали устойчивую основу для хозяйства и для передачи традиций.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4171200" y="258069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развивалась вокруг речных долин и морских связей. Эти коммуникации помогали не только торговле, но и постепенному распространению норм, верований и способов власти.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4171200" y="3376045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центры возникали в долинах Хуанхэ и Янцзы. Там рано сложились земледелие, ремесло и государственный контроль, а вместе с ними — письменная традиция и обмен идеями.
</a:t>
            </a:r>
            <a:endParaRPr lang="en-US" sz="1239" dirty="0"/>
          </a:p>
        </p:txBody>
      </p:sp>
      <p:sp>
        <p:nvSpPr>
          <p:cNvPr id="16" name="Text 6"/>
          <p:cNvSpPr txBox="1"/>
          <p:nvPr/>
        </p:nvSpPr>
        <p:spPr>
          <a:xfrm>
            <a:off x="4171225" y="41714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Узловой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Средиземноморье стало узлом морских и сухопутных маршрутов. Через него шли металлы, ткани, знания и религиозные представления, которые легко переходили от народа к народу.
</a:t>
            </a:r>
            <a:endParaRPr lang="en-US" sz="12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открытия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появлялись там, где были нужные ресурсы: медь, олово, железная руда, лес и глина. Без сырья даже полезная идея оставалась бы редким экспериментом.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война подталкивали к поиску более прочных материалов, лучшей упаковки, новых орудий и способов перевозки. Спрос со стороны властей ускорял превращение опыта в технологию.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правителям нужно было собирать налоги, распределять хлеб и контролировать людей, возникала потребность в учёте, стандартах и знаках. Управление становилось двигателем изобретений.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Новшество закреплялось только тогда, когда совпадали добыча, рынок и власть. Поэтому технический прогресс в древности был не случайным, а глубоко связанным с экономикой и государством.
</a:t>
            </a:r>
            <a:endParaRPr lang="en-US" sz="11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как основа ранней экономики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сплав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стала первым массовым технологическим прорывом: медь соединяли с оловом и получали более прочный металл. Это резко повысило качество оружия и хозяйственных орудий.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изделия усиливали власть правителей, потому что металл был дорогим и требовал централизованного контроля. Владение оружием и запасами превращалось в знак статуса.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поставка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бронзы были нужны добыча, перевозка и обмен на большие расстояния. Следовательно, металл сразу включал в экономику не только мастерские, но и целые торговые цепочки.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Бронзовый век объединил ремесло, администрацию и войну в одну систему. Именно поэтому его можно назвать не просто эпохой металла, а основой ранней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учет и договоры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хозяйственных нужд к письменной фиксации обязательств и знаний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сети и новые профессии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соединяли города и порты, а посредники помогали согласовывать цены, вес и доверие между незнакомыми сторонами. Без них дальний обмен был бы слишком рискованным.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сделки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Перевозчики обеспечивали движение товаров по суше и морю, а ростовщики давали средства под возврат. Так торговля становилась регулярной, а не случайной.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Ходовые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металлы, благовония, соль и драгоценности особенно хорошо подходили для дальних маршрутов. Они были ценными, компактными и сохраняли спрос в разных странах.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сети связывали разные языки, меры и обычаи. В результате обмен становился не только экономическим, но и культурным: вместе с вещами передавались знания и привычки.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мера и долг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деньги не всегда были монетами: использовали серебро по весу, слитки, зерно и другие эквиваленты. Это делало цену, долг и расчёт более определёнными.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рынок опирался на меру и обязательство, а не на современные банки: обмен, долг и накопление уже работали как устойчивые механизмы.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денежных практик Древнего Востока и Средиземноморья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специализация общества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собирал людей разных занятий в одном пространстве. Одни выращивали пищу, другие делали металл, ткань или посуду, а третьи обслуживали храм и власть.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рынка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становилась специализация, тем сильнее возрастала зависимость от обмена. Горожанин мог производить одну вещь, но нуждаться во множестве других.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ускоряли передачу слухов, идей и авторитета. Там, где люди часто встречались, религиозное или политическое учение распространялось быстрее, чем в деревне.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посредники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городская среда делала общество более подвижным и сложным. Вместе с товарами перемещались учителя, жрецы, писцы и новые нормы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новая экономика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удешевило орудия и вооружение, поэтому производить и завоёвывать стало проще.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доступный металл расширял хозяйство и армию, а вместе с ними — дороги, налоги и единые правила.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обзор: переход от бронзы к железу в Древнем мире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инфраструктура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укреплённые пункты позволяли быстро перебрасывать войска, но одновременно связывали отдалённые области в единое политическое пространство и ускоряли движение людей, новостей и приказов.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Почтовые станции и склады снижали время в пути и делали управление предсказуемее. Через них империя могла собирать сведения о провинциях и обеспечивать снабжение армии и чиновников.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требовали учёта зерна, скота, металла и труда, поэтому усиливались переписи и контроль. Чем больше территория, тем важнее становились единые правила сбора и распределения ресурсов.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империй работала не только на завоевание, но и на интеграцию. Купцы, посланники и проповедники пользовались одними путями, а потому идеи распространялись почти так же быстро, как товары.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идеи начинают путешествовать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нужна письменность: без неё учение зависело бы только от памяти рассказчика. Когда тексты можно копировать, переводить и перечитывать, идея выходит за пределы одного города или племени.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возникают города и рынки, где встречаются разные языки, обычаи и верования. В такой среде люди чаще слышат новые проповеди и готовы сравнивать их с привычными взглядами.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по путям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соединяют удалённые области надёжнее любых случайных встреч. По ним вместе с товарами едут проповедники, ученики и письма, а вместе с ними — и религиозные тексты.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Сила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община закрепляет новую веру на месте: создаёт круг поддержки, правила жизни и ощущение принадлежности. Без такой опоры даже сильная идея быстро растворилась бы в чужой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 универсальный смысл закона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завет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формировался в мире, где народы постоянно сталкивались с завоеваниями и переселениями. Поэтому вера держалась не только на ритуале, но и на памяти о завете и истории народа.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выше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Бог и моральный закон придавали жизни строгую рамку, понятную и в чужой политической среде. Норма поведения становилась важнее местных культов и случайных традиций.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рассеянии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и рассеяния общин религия помогала сохранять идентичность без собственного государства. Тексты, праздники и семейные обычаи поддерживали связь между людьми, жившими в разных городах и странах.
</a:t>
            </a:r>
            <a:endParaRPr lang="en-US" sz="1292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через практику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смысл этой традиции заключался в том, что верность Богу выражалась в повседневных поступках. Именно поэтому иудаизм мог существовать среди разных культур, не теряя внутреннего единства.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Северной Индии к торговым маршрутам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распространялся вдоль торговых дорог Центральной Азии и Шёлкового пути, где монастыри служили узлами обучения, приёма путников и передачи текстов.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учения и порядок общества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отвечало на кризис порядка через идею долга, правильного поведения и уважения к старшим. Оно предлагало модель общества, где гармония начинается с ответственности каждого.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Путь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смотрел на мир иначе: он ценил естественность, равновесие и отказ от насильственного вмешательства. Такая позиция помогала осмыслить жизнь вне жёсткого придворного контроля.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Передача через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учения закреплялись через школы, наставников и текстовую традицию. Когда идеи записаны, их можно передавать поколениям чиновников и образованных людей без потери смысла.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 на 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раздробленности Китая эти учения не просто объясняли мир, но и учили жить в нём. Поэтому они стали частью государственной культуры и общественного воспитания.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Зороастризм: моральный выбор и надежда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 зло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строился вокруг ясного противопоставления добра и зла, правды и лжи. Такой моральный язык был понятен людям, жившим среди войн, смены династий и имперского контроля.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веры стоял личный выбор: человек отвечает за свои мысли, слова и поступки. Это делало религию не только обрядовой, но и глубоко этической.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суд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будущем суде придавало жизни направление и надежду. Оно обещало, что справедливость не исчезает вместе с политической силой правителей, а имеет высший смысл.
</a:t>
            </a:r>
            <a:endParaRPr lang="en-US" sz="1388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кратким и чётким идеям зороастризм легко запоминался и передавался. В имперской среде он служил языком порядка, ответственности и верности истине.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Эллинизм: общий язык идей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как мост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Македонского греческий язык стал общим средством общения в городах Восточного Средиземноморья. На нём говорили торговцы, чиновники и учителя, а это облегчало обмен идеями и книгами.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эллинистических городах смешивались местные традиции, восточные культы и греческое образование. Такая среда делала людей привычными к разным богам, стилям жизни и способам мышления.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новой веры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позднее появилось христианство, именно эта общая культурная и языковая среда помогла ему быстро найти слушателей. Учение легче распространялось там, где уже существовали связи между городами.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христианство и города империи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узлы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общины христиан возникали прежде всего в городах, где легче было собрать слушателей, передать письмо и поддержать друг друга. Городская жизнь ускоряла распространение учения.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и морские пути связывали порты, рынки и административные центры. По этим маршрутам путешествовали миссионеры, а вместе с ними — послания, новости и книги.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к разным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обращалось не только к одному народу или сословию, а к людям разного происхождения. Именно поэтому оно могло расти внутри многоязычной империи.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общин делала веру переносимой: если в одном месте возникали трудности, в другом уже существовала поддержка. Так религия становилась наднациональной и устойчивой.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религиозная этика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Справедливый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вводил понятия цены, долга и обязательства, а вместе с ними — вопрос о справедливости. Религиозная этика отвечала на это требованием честного обмена и ответственности перед людьми.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Помощь и щедрость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становилась способом соединить богатство и мораль. Пожертвования, помощь бедным и забота о нуждающихся показывали, что накопление не отменяет общинную солидарность.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Ценность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получил новое значение: он воспринимался не только как необходимость, но и как добродетель. Такой взгляд помогал религиозным общинам жить в условиях растущего хозяйственного обмена.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Нравственный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не уничтожала веру, а заставляла её говорить о собственности, долге и пределах личной выгоды. Так религия становилась моральным ориентиром в мире денег.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древней эпохи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 изменили не только изобретения, но и новые связи между людьми. Письмо, торговля, деньги, дороги и империи сделали религии более подвижными и превратили локальные традиции в универсальные учения.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2026-07-26T02:18:47Z</dcterms:created>
  <dcterms:modified xsi:type="dcterms:W3CDTF">2026-07-26T02:18:47Z</dcterms:modified>
</cp:coreProperties>
</file>