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край: природа, люди и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родному краю: узнаем его природу, людей, историю и добрые обычаи.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рядом с нами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место, где всё знакомо с детства: дом, школа, двор, улица и дороги. У него свой характер, свои праздники, вкусы, истории и особая красота, которую хочется беречь.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нашего края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чистый воздух, красоту и место для отдыха. Ещё она щедро делится своими богатствами, которые помогают людям жить и трудиться.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природы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 поля делают край просторным и живым. Здесь можно увидеть высокие деревья, травы, цветы и услышать пение птиц в тишине утра.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луга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ручьи дарят воду людям, растениям и животным. У воды приятно отдыхать, наблюдать за отражением облаков и слушать спокойный плеск.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всё пробуждается, летом край становится ярким и зелёным, осенью листья желтеют и краснеют, а зимой землю укрывает белый снег.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дарит земля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 каждый день: для питья, умывания, полива растений и работы хозяйства. Без неё не может жить ни человек, ни животное, ни растение.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древесину, тень, грибы и ягоды. Он очищает воздух, защищает землю от ветра и служит домом для многих животных и птиц.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богатства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глина и полезные ископаемые используют в строительстве и производстве. Если брать их разумно и бережно, край остаётся щедрым и красивым.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помогает выращивать хлеб, овощи и корм для животных. Благодаря ей труд земледельцев приносит хороший урожай и пользу всем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вокруг нас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сосновом лесу белка быстро прыгает с ветки на ветку и ищет шишки. Ей нужны тишина, чистый воздух и безопасные деревья. Если в лесу не шуметь и не мусорить, зверь живёт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сосновом лесу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распускаются ромашки, одуванчики и колокольчики. Они украшают край и радуют глаз, как маленькие солнечные огоньки. Но собирать редкие растения нельзя: им нужна защита, чтобы цвести и дальше.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весеннем лугу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воробьи часто селятся рядом с людьми. Они помогают природе, поедая вредных насекомых, и напоминают, что даже маленькая птица важна. Зимой им особенно нужна помощь: кормушка и немного зерна.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родном крае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землю покрывает снег, а воздух становится морозным и чистым. Дети играют в снежки, лепят снеговиков и катаются на санках.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тают сугробы, бегут ручьи и появляются первые листья. Природа просыпается, и всё вокруг кажется особенно свежим.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много света, зелени и тёплых дней. Дети гуляют, купаются, собирают ягоды и проводят больше времени на улице.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тихо падают на землю. Люди собирают урожай, а погода становится прохладнее и серьёзнее.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нашего края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Библиотекари открывают мир книг, а мастера создают полезные и красивые вещи. Их труд делает жизнь интереснее, уютнее и богаче.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Библиотекари и мастера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овощи, молоко и другие продукты. Продавцы помогают быстро найти всё нужное для дома, школы и семьи.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продавцы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дороги, а водители доставляют людей и грузы. Благодаря их работе край становится удобным и связанным.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водители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детям учиться, а врачи заботятся о здоровье людей. Их труд требует терпения, доброты и внимания к каждому человеку.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сёла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транспорта, школ, магазинов и разных служб. Здесь всё рядом, но люди часто спешат и стараются успеть везде вовремя.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городе, и в селе люди следят за порядком, помогают соседям и берегут улицы. Добрые дела нужны в любом месте.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заботы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больше полей, огородов, ферм и тишины. Здесь лучше слышно ветер, пение птиц и шаги по утренней дороге.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просторы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 не спорят, а дополняют друг друга. Одни занимаются техникой и услугами, другие — землёй и хозяйством.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от утра до вечера: школа, работа, услуги, отдых и семья.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край каждый день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хранятся старые вещи, фотографии и документы. Они помогают увидеть, как жили люди раньше, и понять, чем край знаменит сегодня.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летописи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рассказывают о первых поселениях, важных событиях и известных людях. По ним можно узнать, как менялся край и что происходило много лет назад.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тоже хранят историю. Они могут напоминать о людях, событиях и старых местах, которые помогли краю стать таким, какой он есть.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героях, мастерах и защитниках Родины. У таких мест принято вести себя уважительно и помнить, почему они важны.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места, которые хранят память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центральной площади стоит строгий обелиск, к которому жители приходят в памятные дни. У его подножия всегда лежат цветы, а рядом тихо говорят о героях, чьи имена нельзя забывать. Такое место помогает почувствовать связь с историей своего края.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 на площади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увидеть небольшую экспозицию под открытым небом: старые камни, памятные плиты, скульптуры и аккуратные дорожки. Это место напоминает о важных событиях края и приглашает рассмотреть прошлое внимательно, словно страницу большой книги.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под открытым небом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квартале сохранился дом, который будто рассказывает свою историю без слов. Резные наличники, высокая крыша и деревянное крыльцо напоминают о мастерстве прежних жителей. Здесь легко представить, как когда-то кипела жизнь и звучали голоса целой семьи.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дом с резными наличниками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
</a:t>
            </a:r>
            <a:endParaRPr lang="en-US" sz="38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хранят привычки, которые передаются от старших к младшим: вместе встречают праздники, готовят любимые блюда и поздравляют родственников. Такие традиции делают дом тёплым и дружным.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участвуют в празднике рядом с бабушками, дедушками и родителями, традиции становятся живыми. Так добрые обычаи не исчезают, а продолжают путь из года в год.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можно увидеть изделия мастеров, попробовать угощения и послушать музыку. Концерты и школьные выступления собирают людей вместе и дарят всем хорошее настроение.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концерты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дети и взрослые поют песни, водят хороводы и играют в старинные игры. Это помогает не только веселиться, но и лучше понимать культуру своего края.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игры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родного края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домах хлеб остаётся главным угощением. Его пекут из зерна, которое выращивают на местных полях, поэтому он особенно дорог людям. Запах свежего хлеба будто говорит о труде, терпении и заботе целой деревни или города.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каждом столе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крае любят блюда из молока, творога, сметаны и сливок, а летом — пироги с ягодами и варенье. Такие угощения напоминают о щедрой природе и о том, как люди умеют бережно использовать её дары.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ягодные угощения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река или лес, на столе появляются рыба, мёд и блюда по семейным рецептам. У каждого дома может быть свой секрет вкусного обеда, и именно он делает местную кухню неповторимой.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мёд и семейные рецепты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мастерство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станке рождаются коврики и полотна, а из металла — полезные и красивые вещи. Эти ремёсла показывают, как опыт многих поколений помогает создавать прочные и нарядные изделия.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 металл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Вышитые салфетки, полотенца и элементы одежды украшают дом и показывают аккуратность мастерицы. В узорах часто видны любимые цвета, знаки природы и уважение к семейным традициям.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 узоры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мастера лепят игрушки, посуду и украшения. Сначала материал мягкий и послушный, а после обжига становится прочным, поэтому каждое изделие требует терпения и точного движения.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 умелых руках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 руках мастера превращается в шкатулки, рамки, игрушки и детали для дома. Резьба требует внимательности, зато результат радует глаз и сохраняет тепло натурального материала.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 край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 учат видеть хорошее рядом: помогать, благодарить, уважать старших и не проходить мимо чужой беды. Так в сердце появляется забота о родной земле.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добро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 музей, парк или на памятные места помогают узнать историю края не по учебнику, а своими глазами. После таких прогулок хочется беречь знакомые улицы ещё сильнее.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прогулки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двора, посадка цветов и участие в школьных акциях помогают сделать край чище и красивее. Даже небольшое дело становится важным, если его делают дружно.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для общего дома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видят, как родители и учителя заботятся о природе, соседях и порядке, они учатся поступать так же. Добрый пример работает лучше долгих нравоучений.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взрослых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повседневных добрых дел: от простых привычек к общему порядку и чистоте.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наш край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календарный факт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меняют знакомые места так, что они каждый раз выглядят по-новому.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увидеть родной край по-новому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детей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639350" y="3763929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стадионе удобно бегать, играть в мяч и тренировать силу. Спорт делает детей бодрыми, а общие игры учат дружить и поддерживать друг друга.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639350" y="3596181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 площадка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350" y="3092548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можно открыть новую книгу, узнать о героях и рассмотреть интересные выставки. Это тихое место помогает мечтать и находить ответы на вопросы.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639350" y="2924800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рядом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39350" y="1749786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бегать, кататься на велосипеде и собирать красивые листья. Здесь легко встретить друзей, услышать пение птиц и немного отдохнуть от школьных дел.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639350" y="1582037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аллеи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39350" y="2421167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проходят игры, прогулки и весёлые разговоры после уроков. Если здесь чисто и уютно, ребятам приятно приходить сюда каждый день.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639350" y="2253419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639350" y="4435311"/>
            <a:ext cx="4023300" cy="2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набережной приятно гулять и смотреть на воду, а в музее — открывать историю края. Такие места дарят впечатления, которые надолго остаются в памяти.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639350" y="4267563"/>
            <a:ext cx="38136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 музей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гордиться
</a:t>
            </a:r>
            <a:endParaRPr lang="en-US" sz="38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вызывает лес, река, поле или парк, где всё выглядит чисто и спокойно. Когда человек умеет замечать такую красоту, он начинает бережнее относиться к своему краю.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Красотой природы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соседи помогают друг другу, ухаживают за двором, берегут животных и поддерживают слабых, край становится по-настоящему дружным. В таком месте хочется жить и учиться.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Взаимной помощью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песни, семейные рецепты и старинные обычаи соединяют поколения. Они напоминают, что у края есть свой характер, а у людей — общая память.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Добрыми традициями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учителя, строители, фермеры и мастера каждый день делают жизнь удобнее и добрее. Их работа незаметна не всегда, но именно она создаёт порядок и уют.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Трудом людей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дорог нам природой, историей, людьми и традициями. Если беречь его каждый день, он остаётся красивым, уютным и добрым домом для всех.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— место, которое мы храним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2026-05-26T10:23:17Z</dcterms:created>
  <dcterms:modified xsi:type="dcterms:W3CDTF">2026-05-26T10:23:17Z</dcterms:modified>
</cp:coreProperties>
</file>