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0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процессы жизнедеятельности одноклеточных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одноклеточных: питание, дыхание, размножение, движение и их роль в природе.
</a:t>
            </a:r>
            <a:endParaRPr lang="en-US" sz="3704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включают бактерии, археи, простейших и одноклеточные водоросли, населяя водные, почвенные и экстремальные среды. Они представляют базис биологических функций на клеточном уровне.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среды обитания одноклеточных организмов
</a:t>
            </a:r>
            <a:endParaRPr lang="en-US" sz="1997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питания одноклеточных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 у амёбы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захватывает твёрдую пищу, формируя пищеварительную вакуоль, где происходит её переваривание, что обеспечивает клетке необходимые питательные вещества.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Миксотрофное питание эвглены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сочетает фотосинтез с гетеротрофным питанием. При свете она фотосинтезирует, а в темноте поглощает органику окружающей среды.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инфузории-туфельки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использует клеточный рот и реснички для направления пищи в пищеварительные вакуоли, что обеспечивает эффективное питание и движение.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одноклеточных происходит через цитоплазматическую мембрану по принципу диффузии кислорода и углекислого газа.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газообмен у одноклеточных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площади поверхности клетки к её объёму влияет на эффективность поглощения кислорода и выделения углекислого газа.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отсутствия кислорода некоторые одноклеточные способны к анаэробному дыханию, обеспечивая энергетические потребности в безкислородных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выделения у одноклеточных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 через мембрану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удаляют аммоний, мочевину и углекислый газ напрямую через клеточную мембрану, обеспечивая поддержание внутреннего гомеостаза.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сократительной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у пресноводных организмов активно выводит избыточную воду и растворённые вещества, предотвращая разрывы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бесполое деление (митоз), при котором одна клетка даёт две генетически идентичные дочерние клетки.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размножения одноклеточных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представлено конъюгацией, как у инфузории-туфельки, где происходит обмен генетическим материалом для 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окружающей среды влияют на выбор способа размножения, ускоряя либо замедляя циклы жизнедеятельности.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жизненного цикла варьируется в зависимости от вида и условий, обеспечивая адаптивность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 одноклеточных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 у амёбы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передвигается с помощью ложножек — псевдоподий, формируя направленные цитоплазматические выросты, что обеспечивает медленное, но эффективное движение.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эвглены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использует один или несколько жгутиков, состоящих из микротрубочек, для быстрого и целенаправленного перемещения в водной среде.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у инфузории-туфельки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применяет множество ресничек, работающих синхронно, обеспечивая быстрое и манёвренное движение в разные стороны.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 происходит за счёт потребления питательных веществ и синтеза белков и нуклеиновых кислот в интерфазе.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клеточный цикл у одноклеточных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последовательные фазы: рост (G1), синтез ДНК (S), подготовка к делению (G2) и собственно деление (митоз или мейоз).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цикла зависит от вида и условий, колеблясь от нескольких минут до нескольких часов.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клеточного цикла обеспечивает координацию роста и деления, поддерживая стабильность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регулирует движение воды и ионов, поддерживая гомеостаз в условиях меняющейся концентрации веществ.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 у одноклеточных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активно выводят избыточную воду у пресноводных видов, предотвращая гипертонический шок и разрыв клетки.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 позволяет одноклеточным выживать в солёных морских водах и пресных водоёмах, а также адаптироваться к наземным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Фототаксис у эвглены обеспечивается светочувствительным глазком, позволяя ориентироваться по свету для оптимизации фотосинтеза в среде.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таксисов у одноклеточных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Хемотаксис и тигмотаксис направляют движение амёбы в ответ на химические и механические стимулы, обеспечивая поиск пищи и защиту от угроз.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формируют цисты при высыхании среды, приостанавливая жизнедеятельность и защищая клеточную структуру от неблагоприятных воздействий до восстановления условий.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выживания в неблагоприятных условиях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образуют споры — специализированные структуры, устойчивые к высокой температуре, ультрафиолетовому излучению и химическим реагентам, что обеспечивает их длительное выживание.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синтезируют защитные ферменты при контакте с токсинами, предотвращая повреждения белков и ДНК, что способствует устойчивости к вредным веществам в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среди одноклеточных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– возбудитель малярии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Plasmodium falciparum развивается в организме человека и переносится комарами. Он поражает эритроциты крови, вызывая тяжёлое заболевание с лихорадочными приступами и анемией. Болезнь требует медицинского вмешательства и остаётся актуальной проблемой здравоохранения.
</a:t>
            </a:r>
            <a:endParaRPr lang="en-US" sz="101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и её вредное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Entamoeba histolytica паразитирует в кишечнике человека, разрушая слизистую и выделяя токсины. Это приводит к амёбиазу — серьёзному желудочно-кишечному заболеванию с диареей и болями. Инфекция часто встречается в регионах с низким уровнем санитарии.
</a:t>
            </a:r>
            <a:endParaRPr lang="en-US" sz="101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Лямблии: причины и пути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Giardia lamblia паразитирует в тонком кишечнике и вызывает лямблиоз, сопровождающийся нарушением пищеварения. Заражение происходит через загрязнённую воду и пищу, особенно в пресных водоёмах, что требует профилактических санитарных мер.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одноклеточных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инфузории-туфельки в пищеварении жвачных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живёт в желудочно-кишечном тракте жвачных, участвуя в разложении клетчатки. Она синтезирует витамины и помогает хозяину усваивать сложные растительные вещества, обеспечивая взаимовыгодное сосуществование.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Зооксантеллы в кораллах — 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одноклеточные водоросли осуществляют фотосинтез, снабжая кораллы органическими веществами. Их симбиоз поддерживает жизнеспособность коралловых рифов и способствует стабильности морских экосистем.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взаимовыгодного симбиоза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одноклеточных укрепляют пищевые цепи, обеспечивая доступность питательных веществ и повышая выживаемость видов. Такие отношения создают устойчивость и баланс в природе.
</a:t>
            </a:r>
            <a:endParaRPr lang="en-US" sz="11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одноклеточные водоросли производят более половины мирового кислорода, что поддерживает дыхание живых организмов и качество атмосферы.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одноклеточных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способствуют разложению органики и минерализации азота и фосфора, замыкая цикл веществ в экосистемах и выступая начальным звеном пищевых цепей в водоёмах.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других организмов и способствуют биоразнообразию, создавая условия для стабильного экологического равновесия во многих биотопах.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Амилопласты у водорослей аккумулируют крахмал, обеспечивая клетку запасным источником энергии и поддерживая метаболические процессы в неблагоприятных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клеточные структуры и их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различного типа выполняют функции пищеварения, вывода излишков воды или хранения веществ, что обеспечивает приспособляемость и поддержание гомеостаза.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избирательную проницаемость, контролируя поступление ионов и молекул, что крайне важно для устойчивости внутренней среды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роль в биоремедиации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Pseudomonas в очистке нефтяных разливов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рода Pseudomonas способны разлагать компоненты нефти, применяясь в биоремедиации. Они улучшают состояние загрязнённых экосистем, снижая токсичность и восстанавливая природный баланс.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— выносливость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Цианобактерии, обитающие в горячих источниках и солёных озёрах, адаптированы к высоким температурам и кислотности, что позволяет им поддерживать жизнедеятельность в суровых условиях.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инновации на основе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 используют одноклеточные микроорганизмы для очистки окружающей среды, создания биотоплива и биосинтетических продуктов, что расширяет возможности защиты и сохранения природы.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одноклеточных в современной науке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cerevisiae — модель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дрожжей активно применяется в исследованиях по генетике и клеточному делению. Они позволяют изучать фундаментальные процессы благодаря простоте культивирования и скорости деления.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 изучении клеточного движения и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служат моделью для анализа механизмов движения, дыхания и осморегуляции на клеточном уровне, раскрывая универсальные биологические принципы.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для тестирования лекарств и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в лабораториях способствует разработке новых медикаментов, исследованию мутаций и генной инженерии, совершенствуя методы биомедицины и биотехнологии.
</a:t>
            </a:r>
            <a:endParaRPr lang="en-US" sz="11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патогены, такие как дизентерийная амёба, лямблии и токсоплазмы, вызывают серьёзные заболевания человека с широким спектром симптомов и осложнений.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 человека и окружающей среды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водоросли вызывают «цветение воды», выделяя микротоксины, что приводит к массовой гибели рыб и ухудшению качества питьевой воды в водоёмах.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патогенных одноклеточных наносят экономический ущерб аквакультуре и водным экосистемам, требуя контроля и профилактики заражений.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одноклеточных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микроорганизмы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ГМО позволяет синтезировать инсулин, витамины группы B и ферменты для пищевой промышленности, открывая новые возможности для производства препаратов и улучшения здоровья.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для очистки и производства биотоплива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Микроводоросли, такие как Chlorella и Spirulina, применяются для очистки сточных вод и создания биотоплива, что способствует снижению загрязнения и развитию экотехнологий.
</a:t>
            </a:r>
            <a:endParaRPr lang="en-US" sz="119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синтетической биологии и живых фабрик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искусственных микроклеток позволяет создавать биотехнологические системы для медицины и экологии, внедряя передовые решения по производству лекарств и восстановлению окружающей среды.
</a:t>
            </a:r>
            <a:endParaRPr lang="en-US" sz="11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одноклеточных в биологии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воплощают все основные жизненные процессы, играя критическую роль в экосистемах и научных исследованиях. Их изучение укрепляет биологическое мышление и стимулирует развитие биотехнологий.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2026-05-10T07:03:01Z</dcterms:created>
  <dcterms:modified xsi:type="dcterms:W3CDTF">2026-05-10T07:03:01Z</dcterms:modified>
</cp:coreProperties>
</file>