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слово и как оно пишется?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в русском языке
</a:t>
            </a:r>
            <a:endParaRPr lang="en-US" sz="43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помогают читать, писать и проверять трудные места в словах: безударные гласные, парные согласные и мягкость согласных.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и что такое буква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 в устной речи; он помогает различать слова по звучанию.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письме. Она обозначает звук или сочетание звуков и нужна для записи слов.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каждая буква передаёт один звук: ь и ъ звуков не обозначают, а е, ё, ю, я в некоторых случаях дают два звука.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русского языка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звуковые значения гласных букв и помогает понять, как они влияют на слоги и звучание слова.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не только обозначают звуки, но и помогают определять ударение, слоги и особенности произношения.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правила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русского алфавита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содержит буквы разного типа, и каждая группа выполняет свою роль в записи слов.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алфавите согласных букв, но часть знаков звуков не обозначает совсем.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алфавит: 33 буквы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передавать два звука, а некоторые знаки звуков не обозначают вовсе. Поэтому звучание и написание слова не всегда совпадают.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составляют русский алфавит, но в словах звуков обычно больше.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фонетические нормы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на конце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оглушаются: дуб, гриб, луг, зуб звучат иначе, чем пишутся. Чтобы не ошибиться, нужно подобрать проверочную форму.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услышать согласный в ясной позиции: дубы, грибы, луга, зубы. Так выбирают нужную букву в конце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сомнительную букву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правильную букву по сильной позиции звука.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513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2606" y="1295150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 твердость согласных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часто показывают буквы е, ё, и, ю, я и мягкий знак ь. Они помогают услышать и понять, что согласный произносится мягко.
</a:t>
            </a:r>
            <a:endParaRPr lang="en-US" sz="1505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Твердость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Твердость чаще связана с буквами а, о, у, э, ы. Эти буквы подсказывают, что согласный произносится твёрдо и не смягчается.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изменить значение слова: угол — уголь, банка — банька. Поэтому мягкость и твёрдость важно замечать не только на слух, но и на письме.
</a:t>
            </a:r>
            <a:endParaRPr lang="en-US" sz="13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е, ё, ю, я обозначают два звука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буквы особенно важно замечать при чтении и разборе слова: они меняют его звучание и помогают правильно определить состав звуков.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буквы в слове определяет её работу: одна и та же буква может обозначать один или два звука.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графики и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в слове один слог и делает его самым заметным на слух. Под ударением гласный произносится отчётливо, поэтому именно эту позицию удобно использовать для проверки написания.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безударном положении гласный звучит слабее и может совпадать с другими звуками по звучанию. Из-за этого в словах вода, трава, молоко и берёза легко ошибиться, если не подобрать проверку.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нужную букву, слово ставят в такую форму, где сомнительный гласный оказывается под ударением. Тогда слышно, какую букву нужно написать: вода — воды, трава — травы.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не только писать без ошибок, но и быстро находить орфограммы в слове. Чем лучше ученик слышит сильную позицию звука, тем увереннее он выбирает правильное написание.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ударения в слове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звучание слова и его написание помогают найти проверочную форму.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звука помогает выбрать букву: безударную гласную проверяют ударением, а парный согласный — гласным после него.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«Звуки и буквы»; учебный материал для 5 класса.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места в словах: звук, буква, проверка
</a:t>
            </a:r>
            <a:endParaRPr lang="en-US" sz="2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открывается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словаре нужно найти слово, важно знать порядок букв, а не только его звучание. Сначала ищут первую букву, потом вторую, и так до нужного слова. Поэтому алфавитная последовательность помогает быстро ориентироваться на странице.
</a:t>
            </a:r>
            <a:endParaRPr lang="en-US" sz="12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в правильной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карточки с названиями могут быть разложены по алфавиту, как в библиотеке или справочнике. Такая работа учит замечать порядок букв и сравнивать слова не по смыслу, а по началу и дальнейшим буквам.
</a:t>
            </a:r>
            <a:endParaRPr lang="en-US" sz="129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которая экономит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Алфавитная линейка помогает не путаться, когда рядом стоят похожие слова. Если ученик сомневается, где находится буква Ё или Й, он может быстро проверить место буквы и продолжить поиск без лишних ошибок.
</a:t>
            </a:r>
            <a:endParaRPr lang="en-US" sz="1225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алфавит помогает искать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и звуков в словах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подсчёта важно учитывать, что буквы е, ё, ю, я и знаки ь, ъ могут менять количество звуков.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звучание оказывается сложнее записи: звуков больше, чем букв, когда одна буква передаёт два звука или не обозначает звук вовсе.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учебного сравнения по теме «Звуки и буквы».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трудности в повседневных словах
</a:t>
            </a:r>
            <a:endParaRPr lang="en-US" sz="2045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воробей или машина гласный в слабой позиции слышится неясно. Чтобы не ошибиться, его проверяют словом, где этот звук стоит под ударением.
</a:t>
            </a:r>
            <a:endParaRPr lang="en-US" sz="123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слова согласный может оглушаться, поэтому в просьба или гриб слышится не тот звук, который нужно написать. Проверка помогает вернуть букву по сильной позиции.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типа банька или просьба мягкий знак не даёт звука, но показывает мягкость согласного и помогает правильно передать звучание слова на письме.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жи, ши, ча, ща, чу, щу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запоминают как орфографическое правило. В словах чашка, щука и похожих примерах важно писать буквы по норме, а не только по слуху.
</a:t>
            </a:r>
            <a:endParaRPr lang="en-US" sz="12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по звукам и буквам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звучание слова, его буквенный состав и трудные места для проверки.
</a:t>
            </a:r>
            <a:endParaRPr lang="en-US" sz="12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учит слышать, как устроена речь: из каких звуков состоит слово, как они сочетаются и почему могут изменяться в потоке произношения.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точнее и произносить слова правильно, особенно если в записи и звучании есть расхождения. Ученик понимает, где звук слышится ясно, а где нужен анализ.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знания нужны и для орфографии: они подсказывают, как проверять безударные гласные, парные согласные и мягкость согласных в разных позициях слова.
</a:t>
            </a:r>
            <a:endParaRPr lang="en-US" sz="1578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фонетика развивает словарную работу и языковую наблюдательность. Чем внимательнее ученик относится к звукам, тем легче ему объяснять выбор буквы и избегать ошибок.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школе изучают фонетику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доска и исправленная тетрадь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одна неверная буква сразу заметна: учитель исправляет слово, а ученик видит, как меняется смысл записи. Такие примеры показывают, что грамотность нужна не только на контрольной, но и в обычной школьной работе.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короткое сообщение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особенно важно писать аккуратно, потому что одна ошибка может исказить сообщение. Слова мир и пир, дом и том выглядят похоже, но обозначают разные предметы, поэтому буквы нужно выбирать внимательно.
</a:t>
            </a:r>
            <a:endParaRPr lang="en-US" sz="1195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 и названия на улице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буквы встречаются в названиях магазинов, остановок и объявлений. Если прочитать их неверно, можно ошибиться в понимании текста или даже в маршруте, поэтому знание звуков и букв пригодится каждый день.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между звуком и буквой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письме одна и та же буква может вести себя по-разному в зависимости от места в слове и соседних букв.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передаёт речь не буквально: оно сохраняет значение и правила языка, поэтому для точного чтения и письма нужен звуковой анализ.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«Звуки и буквы».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 слышим и произносим, а буквы читаем и пишем. Если помнить об ударении, мягкости согласных и проверочных словах, можно увереннее разбирать слова и писать без ошибок.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2026-05-22T22:26:54Z</dcterms:created>
  <dcterms:modified xsi:type="dcterms:W3CDTF">2026-05-22T22:26:54Z</dcterms:modified>
</cp:coreProperties>
</file>