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человека — личная и общественная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влияет на жизнь каждого и на благополучие всех.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растёт нагрузка, меняется режим дня и закрепляются привычки. От них зависят самочувствие, безопасность, работоспособность и успехи в школе и дома.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здоровье важно на уроках ОБЗР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здоровье отражает нормальную работу сердца, лёгких, мышц, костей и иммунной системы, а также запас сил для учёбы, спорта и повседневной активности.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помогает справляться со стрессом, управлять эмоциями, сохранять внимание и не терять спокойствие в напряжённых ситуациях.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здоровье связано с умением общаться, соблюдать правила, сотрудничать в коллективе и уважать других; все три стороны здоровья тесно связаны.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здоровье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решения складываются в общий результат: энергии, восстановлению и устойчивости к нагрузкам.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сон и питание, но заметно влияет каждый из факторов.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теме; значения приведены в описании задания.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влияющие на здоровье подростка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полезно двигаться не меньше 60 минут в день. Это помогает сердцу, лёгким и мышцам работать лучше, а также поддерживает осанку и выносливость.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занятия подойдут школьнику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ходьба, бег, подвижные игры, велосипед, плавание, танцы и уроки физкультуры. Главное — регулярность, а не сложность упражнений.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как основа физического здоровья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154351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повседневные действия поддерживают или ослабляют организм.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снижают утомляемость и риск болезней, а вредные ухудшают самочувствие и учёбу.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санитарно-гигиенических рекомендаций для школьников.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привычки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77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2458" y="1838326"/>
            <a:ext cx="419088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школьника и работоспособность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на уроках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и белки помогают организму получать энергию и восстанавливать ткани. Если питание регулярное, школьнику легче сохранять бодрость, внимание и устойчивость к нагрузке в течение дня.
</a:t>
            </a:r>
            <a:endParaRPr lang="en-US" sz="1684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завтрак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запускает работу организма после сна и помогает не отвлекаться на голод. Овощи, фрукты, каши и кисломолочные продукты надолго поддерживают чувство сытости.
</a:t>
            </a:r>
            <a:endParaRPr lang="en-US" sz="1695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обмена веществ, работы нервной системы и нормального самочувствия. Недостаток жидкости быстро вызывает усталость, головную боль и снижение концентрации на уроках.
</a:t>
            </a:r>
            <a:endParaRPr lang="en-US" sz="1654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здоровью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Фастфуд, избыток сахара, соли и газированных напитков повышают риск лишнего веса, утомляемости и проблем с пищеварением. Такие продукты лучше употреблять как редкое исключение.
</a:t>
            </a:r>
            <a:endParaRPr lang="en-US" sz="162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две цепочки последствий: полезную и неблагоприятную.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привычек к результатам: как режим дня влияет на учёбу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с мылом перед едой, после улицы и после контакта с животными снижает риск передачи микробов. Чистота рук особенно важна в школе, где люди часто находятся рядом.
</a:t>
            </a:r>
            <a:endParaRPr lang="en-US" sz="1502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 два раза в день, проветривание, индивидуальные полотенца и чистая одежда помогают сохранять здоровье дома и в коллективе, уменьшая распространение инфекций и воспалений.
</a:t>
            </a:r>
            <a:endParaRPr lang="en-US" sz="1431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как защита от инфекций и заболеваний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редко действуют поодиночке: одна привычка часто усиливает другую и ускоряет утомление.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— снизить сразу несколько взаимосвязанных факторов: сон, движение, питание и стресс.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теме; ранжирование факторов приведено в описании задания.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ухудшает здоровье подростков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у подростков часто появляется из-за контрольных, экзаменов, ссор в классе и нехватки времени. Он становится сильнее, если всё делать в спешке и без отдыха.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видно по настроению, сну, способности сосредотачиваться и интересу к привычным делам. Если эти признаки резко меняются, организму нужна поддержка и восстановление.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Снизить напряжение помогают режим дня, посильные цели, прогулки, движение и отдых без гаджетов. Полезно заранее планировать дела и делать короткие перерывы между занятиями.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сигналы — постоянная усталость, раздражительность, нарушение сна, плохой аппетит и нежелание общаться. В таких случаях важно поговорить с близкими взрослыми и не откладывать помощь.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и способы справляться со стрессом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547" y="2728778"/>
            <a:ext cx="490490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личное самочувствие влияет на обучение и жизнь коллектива.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 одного ученика влияет на посещаемость, общую успеваемость и ритм работы всего класса.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урока ОБЗР и школьной практики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здоровье одного человека важно для класса и школы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как экономическая и социальная ценность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человек учится, работает, занимается спортом и участвует в жизни общества активнее. Это помогает ему достигать целей и приносить пользу другим.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болеют, семья тратит больше денег на лекарства, обследования и поездки к врачу. Кроме того, снижается время на учёбу, работу и отдых.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государства здоровье населения означает меньшую нагрузку на больницы, более высокую производительность труда и более устойчивое общество. Поэтому здоровье — это важный ресурс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здоровье влияют не только личные привычки, но и условия вокруг ребёнка: двор, школа, вода, питание и доступ к помощи.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среда, тем ниже риски инфекций, переутомления и бытовых опасностей, а значит, выше качество жизни детей.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ОБЗР; условная оценка факторов среды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общественного здоровья и качества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здоровье поддерживают физкультура, перемены, правильная посадка, освещение и проветривание. Эти условия помогают меньше уставать и сохранять внимание на уроках.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Доброжелательная атмосфера в классе тоже важна. Когда нет лишних конфликтов и есть взаимное уважение, снижается стресс, а учиться становится спокойнее и продуктивнее.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пространство сохранения здоровья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бытовых действий, которые помогают сохранять силы, внимание и самочувствие в течение дня.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режим, который поддерживает здоровье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начинается с режима дня, отказа от вредных привычек и внимания к своему самочувствию. Если появляются признаки болезни, важно вовремя обратиться за помощью.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безопасность требует чистоты в классе, соблюдения санитарных правил и аккуратного поведения в общественных местах. Эти действия уменьшают риск заражения и травм.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заботится о себе, он одновременно защищает окружающих. Поэтому здоровье связано не только с личным выбором, но и с культурой безопасного поведения.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и правила общей безопасности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здоровье поддерживается в разных местах 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формируется каждый день в разных ситуациях, а не только дома или на уроках.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здорового образа жизни и безопасного поведения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 дома, в школе и на улице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Повседневные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Малоподвижность, гаджеты и поздний сон постепенно уменьшают запас сил, ухудшают осанку и снижают внимание на уроках.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Ошибки в питании и отдыхе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Фастфуд, избыток сладкого и нерегулярный режим дня мешают нормальной работе организма и усиливают усталость.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Нарастание стресса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перегрузка, конфликты и нехватка времени влияют на настроение, сон и способность спокойно учиться.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Снижение рисков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режим дня, движение, полноценный сон, отдых, поддержка семьи и осознанный выбор безопасного поведения.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здоровью подростков и пути их снижения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человека — основа личного развития и общественного благополучия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здоровье помогает учиться, общаться, развиваться и уверенно идти к целям. А для общества это значит больше активности, безопасности и качества жизни.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2026-05-21T03:11:49Z</dcterms:created>
  <dcterms:modified xsi:type="dcterms:W3CDTF">2026-05-21T03:11:49Z</dcterms:modified>
</cp:coreProperties>
</file>